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  <p:sldMasterId id="2147483673" r:id="rId3"/>
  </p:sldMasterIdLst>
  <p:notesMasterIdLst>
    <p:notesMasterId r:id="rId23"/>
  </p:notesMasterIdLst>
  <p:sldIdLst>
    <p:sldId id="256" r:id="rId4"/>
    <p:sldId id="272" r:id="rId5"/>
    <p:sldId id="282" r:id="rId6"/>
    <p:sldId id="257" r:id="rId7"/>
    <p:sldId id="273" r:id="rId8"/>
    <p:sldId id="260" r:id="rId9"/>
    <p:sldId id="274" r:id="rId10"/>
    <p:sldId id="284" r:id="rId11"/>
    <p:sldId id="288" r:id="rId12"/>
    <p:sldId id="278" r:id="rId13"/>
    <p:sldId id="279" r:id="rId14"/>
    <p:sldId id="280" r:id="rId15"/>
    <p:sldId id="285" r:id="rId16"/>
    <p:sldId id="286" r:id="rId17"/>
    <p:sldId id="261" r:id="rId18"/>
    <p:sldId id="262" r:id="rId19"/>
    <p:sldId id="267" r:id="rId20"/>
    <p:sldId id="258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A8C71-E9D4-4927-9D72-DF2507139995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CA7F3-55F6-4E08-B887-2EB1D1A9A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67992-AB3D-3349-85A2-63C2D6F39C6A}" type="datetimeFigureOut">
              <a:rPr lang="zh-CN" altLang="en-US"/>
              <a:t>2022/1/23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59BF2-C77A-C440-8B85-39903A96DBF3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67992-AB3D-3349-85A2-63C2D6F39C6A}" type="datetimeFigureOut">
              <a:rPr lang="zh-CN" altLang="en-US"/>
              <a:t>2022/1/23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59BF2-C77A-C440-8B85-39903A96DBF3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67992-AB3D-3349-85A2-63C2D6F39C6A}" type="datetimeFigureOut">
              <a:rPr lang="zh-CN" altLang="en-US"/>
              <a:t>2022/1/23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59BF2-C77A-C440-8B85-39903A96DBF3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4" r="5628" b="57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237148"/>
            <a:ext cx="1331448" cy="3560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566" y="6045959"/>
            <a:ext cx="2955869" cy="522338"/>
          </a:xfrm>
          <a:prstGeom prst="rect">
            <a:avLst/>
          </a:prstGeom>
        </p:spPr>
      </p:pic>
      <p:sp>
        <p:nvSpPr>
          <p:cNvPr id="13" name="三角形 12"/>
          <p:cNvSpPr/>
          <p:nvPr userDrawn="1"/>
        </p:nvSpPr>
        <p:spPr>
          <a:xfrm rot="5400000">
            <a:off x="-78582" y="308034"/>
            <a:ext cx="371477" cy="21431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352" y="274553"/>
            <a:ext cx="10752667" cy="61352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29352" y="1078573"/>
            <a:ext cx="10752667" cy="5046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" y="3"/>
            <a:ext cx="12192000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0738" y="2130705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900" b="1">
              <a:solidFill>
                <a:srgbClr val="666666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648" y="907095"/>
            <a:ext cx="6557247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8898" y="1949372"/>
            <a:ext cx="653329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4" r="5628" b="57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237148"/>
            <a:ext cx="1331448" cy="3560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566" y="6045959"/>
            <a:ext cx="2955869" cy="5223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67992-AB3D-3349-85A2-63C2D6F39C6A}" type="datetimeFigureOut">
              <a:rPr lang="zh-CN" altLang="en-US"/>
              <a:t>2022/1/23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59BF2-C77A-C440-8B85-39903A96DBF3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67992-AB3D-3349-85A2-63C2D6F39C6A}" type="datetimeFigureOut">
              <a:rPr lang="zh-CN" altLang="en-US"/>
              <a:t>2022/1/23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59BF2-C77A-C440-8B85-39903A96DBF3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67992-AB3D-3349-85A2-63C2D6F39C6A}" type="datetimeFigureOut">
              <a:rPr lang="zh-CN" altLang="en-US"/>
              <a:t>2022/1/23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59BF2-C77A-C440-8B85-39903A96DBF3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67992-AB3D-3349-85A2-63C2D6F39C6A}" type="datetimeFigureOut">
              <a:rPr lang="zh-CN" altLang="en-US"/>
              <a:t>2022/1/23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59BF2-C77A-C440-8B85-39903A96DBF3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67992-AB3D-3349-85A2-63C2D6F39C6A}" type="datetimeFigureOut">
              <a:rPr lang="zh-CN" altLang="en-US"/>
              <a:t>2022/1/23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59BF2-C77A-C440-8B85-39903A96DBF3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67992-AB3D-3349-85A2-63C2D6F39C6A}" type="datetimeFigureOut">
              <a:rPr lang="zh-CN" altLang="en-US"/>
              <a:t>2022/1/23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59BF2-C77A-C440-8B85-39903A96DBF3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形状&#10;&#10;中度可信度描述已自动生成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C7F9-369D-4B02-B90B-9544146B1A38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3233B-81A8-4EAE-A29E-B63C2C4CF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042" y="6356941"/>
            <a:ext cx="1462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130"/>
            <a:r>
              <a:rPr lang="en-US" sz="1000" dirty="0">
                <a:solidFill>
                  <a:srgbClr val="1D1D1B"/>
                </a:solidFill>
                <a:latin typeface="Arial" panose="020B0604020202090204" pitchFamily="34" charset="0"/>
                <a:ea typeface="华文细黑" pitchFamily="2" charset="-122"/>
                <a:cs typeface="Arial" panose="020B0604020202090204" pitchFamily="34" charset="0"/>
              </a:rPr>
              <a:t>Huawei Confidential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33845" y="6402806"/>
            <a:ext cx="49953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89635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90204" pitchFamily="34" charset="0"/>
                <a:ea typeface="华文细黑" pitchFamily="2" charset="-122"/>
                <a:cs typeface="Arial" panose="020B060402020209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90204" pitchFamily="34" charset="0"/>
              <a:ea typeface="华文细黑" pitchFamily="2" charset="-122"/>
              <a:cs typeface="Arial" panose="020B060402020209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1507" y="2931939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 186C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 185C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90204" pitchFamily="34" charset="0"/>
                    <a:ea typeface="Arial" panose="020B0604020202090204" pitchFamily="34" charset="0"/>
                    <a:cs typeface="Arial" panose="020B0604020202090204" pitchFamily="34" charset="0"/>
                  </a:rPr>
                  <a:t>RGB 255/255/255</a:t>
                </a: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20" y="6321130"/>
            <a:ext cx="1268579" cy="2775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300"/>
        </a:spcBef>
        <a:buFont typeface="Arial" panose="020B060402020209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9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9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9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9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9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9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9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9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46" y="774333"/>
            <a:ext cx="5735624" cy="2845180"/>
          </a:xfrm>
          <a:prstGeom prst="rect">
            <a:avLst/>
          </a:prstGeom>
        </p:spPr>
      </p:pic>
      <p:sp>
        <p:nvSpPr>
          <p:cNvPr id="10" name="object 7"/>
          <p:cNvSpPr txBox="1"/>
          <p:nvPr/>
        </p:nvSpPr>
        <p:spPr>
          <a:xfrm>
            <a:off x="2740334" y="3892830"/>
            <a:ext cx="67548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algn="ctr">
              <a:spcBef>
                <a:spcPts val="100"/>
              </a:spcBef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「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LF AI &amp; DATA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」专场</a:t>
            </a:r>
            <a:endParaRPr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2740334" y="5925156"/>
            <a:ext cx="675480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algn="ctr">
              <a:spcBef>
                <a:spcPts val="1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李自 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2021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年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08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月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01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日</a:t>
            </a:r>
            <a:endParaRPr sz="14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2740334" y="4615445"/>
            <a:ext cx="675480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algn="ctr">
              <a:spcBef>
                <a:spcPts val="100"/>
              </a:spcBef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AI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如何赋能开源社区运营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6" y="1939810"/>
            <a:ext cx="2482583" cy="17955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214" y="1334829"/>
            <a:ext cx="1624163" cy="462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34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开发者特征建模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90655" y="2935524"/>
            <a:ext cx="1677186" cy="462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34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开发者关系图谱</a:t>
            </a:r>
          </a:p>
        </p:txBody>
      </p:sp>
      <p:pic>
        <p:nvPicPr>
          <p:cNvPr id="6" name="图片 -2147482601" descr="soci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16" y="3535697"/>
            <a:ext cx="1525170" cy="9783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-2147482479" descr="arch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74" y="4830594"/>
            <a:ext cx="3038998" cy="1366386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" name="对象 -2147482612"/>
          <p:cNvGraphicFramePr>
            <a:graphicFrameLocks noChangeAspect="1"/>
          </p:cNvGraphicFramePr>
          <p:nvPr/>
        </p:nvGraphicFramePr>
        <p:xfrm>
          <a:off x="4353986" y="4099568"/>
          <a:ext cx="1677186" cy="476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r:id="rId6" imgW="1562100" imgH="431800" progId="Equation.KSEE3">
                  <p:embed/>
                </p:oleObj>
              </mc:Choice>
              <mc:Fallback>
                <p:oleObj r:id="rId6" imgW="1562100" imgH="431800" progId="Equation.KSEE3">
                  <p:embed/>
                  <p:pic>
                    <p:nvPicPr>
                      <p:cNvPr id="0" name="对象 -21474826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53986" y="4099568"/>
                        <a:ext cx="1677186" cy="47627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485176" y="4523001"/>
            <a:ext cx="3492860" cy="29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a)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开发者兴趣向量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5397" y="4519614"/>
            <a:ext cx="3492860" cy="29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b)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开发者社交网络数据挖掘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02003" y="6222274"/>
            <a:ext cx="3492860" cy="29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c)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图神经网络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4300" y="4068369"/>
            <a:ext cx="1239573" cy="1236843"/>
          </a:xfrm>
          <a:prstGeom prst="rect">
            <a:avLst/>
          </a:prstGeom>
        </p:spPr>
      </p:pic>
      <p:sp>
        <p:nvSpPr>
          <p:cNvPr id="14" name="右箭头 48"/>
          <p:cNvSpPr/>
          <p:nvPr/>
        </p:nvSpPr>
        <p:spPr>
          <a:xfrm rot="19859243">
            <a:off x="8463849" y="3435733"/>
            <a:ext cx="386696" cy="73319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上弧形箭头 18"/>
          <p:cNvSpPr/>
          <p:nvPr/>
        </p:nvSpPr>
        <p:spPr>
          <a:xfrm>
            <a:off x="9717876" y="2291334"/>
            <a:ext cx="1567996" cy="369108"/>
          </a:xfrm>
          <a:prstGeom prst="curvedDownArrow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上弧形箭头 49"/>
          <p:cNvSpPr/>
          <p:nvPr/>
        </p:nvSpPr>
        <p:spPr>
          <a:xfrm rot="10800000">
            <a:off x="9675091" y="3138665"/>
            <a:ext cx="1567996" cy="369108"/>
          </a:xfrm>
          <a:prstGeom prst="curvedDownArrow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26" y="2597348"/>
            <a:ext cx="535434" cy="53543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750621" y="192141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活跃开发者激励计划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717876" y="3619846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不活跃开发者激活计划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643371" y="2408551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活跃</a:t>
            </a:r>
            <a:r>
              <a:rPr lang="en-US" altLang="zh-CN" sz="1200" b="1" dirty="0">
                <a:solidFill>
                  <a:srgbClr val="1D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rgbClr val="1D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不活跃</a:t>
            </a:r>
            <a:endParaRPr lang="en-US" altLang="zh-CN" sz="1200" b="1" dirty="0">
              <a:solidFill>
                <a:srgbClr val="1D1D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开发者识别</a:t>
            </a:r>
          </a:p>
        </p:txBody>
      </p:sp>
      <p:sp>
        <p:nvSpPr>
          <p:cNvPr id="21" name="矩形 20"/>
          <p:cNvSpPr/>
          <p:nvPr/>
        </p:nvSpPr>
        <p:spPr>
          <a:xfrm>
            <a:off x="215063" y="221467"/>
            <a:ext cx="8611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71120" lvl="0">
              <a:spcBef>
                <a:spcPts val="100"/>
              </a:spcBef>
            </a:pPr>
            <a:r>
              <a: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开发者画像与关系图谱 </a:t>
            </a:r>
            <a:r>
              <a:rPr lang="en-US" altLang="zh-CN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—— </a:t>
            </a:r>
            <a:r>
              <a: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识别活跃</a:t>
            </a:r>
            <a:r>
              <a:rPr lang="en-US" altLang="zh-CN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/</a:t>
            </a:r>
            <a:r>
              <a: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不活跃开发者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504049" y="5464302"/>
            <a:ext cx="3204723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开发者留存率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右箭头 48"/>
          <p:cNvSpPr/>
          <p:nvPr/>
        </p:nvSpPr>
        <p:spPr>
          <a:xfrm rot="16200000">
            <a:off x="11513724" y="5550455"/>
            <a:ext cx="528350" cy="221241"/>
          </a:xfrm>
          <a:prstGeom prst="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495571" y="935533"/>
            <a:ext cx="108315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通过开发者特征建模，构建开发者画像和关系图谱，识别社区活跃</a:t>
            </a: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不活跃开发者</a:t>
            </a:r>
          </a:p>
        </p:txBody>
      </p:sp>
      <p:sp>
        <p:nvSpPr>
          <p:cNvPr id="25" name="右箭头 48"/>
          <p:cNvSpPr/>
          <p:nvPr/>
        </p:nvSpPr>
        <p:spPr>
          <a:xfrm rot="3006864">
            <a:off x="2884535" y="3364643"/>
            <a:ext cx="386696" cy="73319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4" y="1468255"/>
            <a:ext cx="3540320" cy="32342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93" y="3085360"/>
            <a:ext cx="4632295" cy="3482221"/>
          </a:xfrm>
          <a:prstGeom prst="rect">
            <a:avLst/>
          </a:prstGeom>
          <a:ln>
            <a:solidFill>
              <a:schemeClr val="bg1">
                <a:lumMod val="20000"/>
                <a:lumOff val="80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485140" y="4909534"/>
            <a:ext cx="1515476" cy="276891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1-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开发者关系图谱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78061" y="6559270"/>
            <a:ext cx="1515476" cy="276891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2-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开发者兴趣图谱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69788" y="3789899"/>
            <a:ext cx="2931448" cy="138499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通过构建开发者兴趣图谱 </a:t>
            </a:r>
            <a:r>
              <a:rPr lang="zh-CN" altLang="en-US" sz="1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识别开发者感兴趣的话题，引导社区创建新的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SIG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根据开发者关注度，选择激活或者关闭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SIG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26151" y="1484922"/>
            <a:ext cx="3703820" cy="1600438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通过构建开发者关系图谱：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识别社区贡献少，交互少的开发者，提醒社区运营者关注不活跃人群。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识别社区隐性存在的活跃小团队，团队是社区开发的核心力量，要针对性进行留存。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1827" y="174575"/>
            <a:ext cx="8223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71120" lvl="0">
              <a:spcBef>
                <a:spcPts val="100"/>
              </a:spcBef>
            </a:pPr>
            <a:r>
              <a: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开发者画像与关系图谱 </a:t>
            </a:r>
            <a:r>
              <a:rPr lang="en-US" altLang="zh-CN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— </a:t>
            </a:r>
            <a:r>
              <a: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识别活跃</a:t>
            </a:r>
            <a:r>
              <a:rPr lang="en-US" altLang="zh-CN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/</a:t>
            </a:r>
            <a:r>
              <a: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不活跃开发者</a:t>
            </a:r>
          </a:p>
        </p:txBody>
      </p:sp>
      <p:sp>
        <p:nvSpPr>
          <p:cNvPr id="11" name="object 7"/>
          <p:cNvSpPr txBox="1"/>
          <p:nvPr/>
        </p:nvSpPr>
        <p:spPr>
          <a:xfrm>
            <a:off x="422335" y="888641"/>
            <a:ext cx="108315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通过开发者特征建模，构建开发者画像和关系图谱，识别社区活跃</a:t>
            </a: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不活跃开发者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/>
          <p:cNvSpPr txBox="1"/>
          <p:nvPr/>
        </p:nvSpPr>
        <p:spPr>
          <a:xfrm>
            <a:off x="320321" y="220942"/>
            <a:ext cx="97732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社区舆情与开发者情感分析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—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社区突发事件应急响应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3" name="Flowchart: Magnetic Disk 2"/>
          <p:cNvSpPr/>
          <p:nvPr/>
        </p:nvSpPr>
        <p:spPr>
          <a:xfrm>
            <a:off x="1945933" y="1036508"/>
            <a:ext cx="1491450" cy="1278384"/>
          </a:xfrm>
          <a:prstGeom prst="flowChartMagneticDisk">
            <a:avLst/>
          </a:prstGeom>
          <a:solidFill>
            <a:srgbClr val="0086D1">
              <a:lumMod val="60000"/>
              <a:lumOff val="4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Issues and comments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4" name="Flowchart: Magnetic Disk 4"/>
          <p:cNvSpPr/>
          <p:nvPr/>
        </p:nvSpPr>
        <p:spPr>
          <a:xfrm>
            <a:off x="2165164" y="2954779"/>
            <a:ext cx="1052990" cy="902562"/>
          </a:xfrm>
          <a:prstGeom prst="flowChartMagneticDisk">
            <a:avLst/>
          </a:prstGeom>
          <a:solidFill>
            <a:srgbClr val="D97C5B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Google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group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5" name="Flowchart: Magnetic Disk 6"/>
          <p:cNvSpPr/>
          <p:nvPr/>
        </p:nvSpPr>
        <p:spPr>
          <a:xfrm>
            <a:off x="2165165" y="3932265"/>
            <a:ext cx="1052989" cy="902561"/>
          </a:xfrm>
          <a:prstGeom prst="flowChartMagneticDisk">
            <a:avLst/>
          </a:prstGeom>
          <a:solidFill>
            <a:srgbClr val="D97C5B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reddit</a:t>
            </a:r>
          </a:p>
        </p:txBody>
      </p:sp>
      <p:sp>
        <p:nvSpPr>
          <p:cNvPr id="6" name="Flowchart: Magnetic Disk 7"/>
          <p:cNvSpPr/>
          <p:nvPr/>
        </p:nvSpPr>
        <p:spPr>
          <a:xfrm>
            <a:off x="2165165" y="4939345"/>
            <a:ext cx="1052989" cy="902561"/>
          </a:xfrm>
          <a:prstGeom prst="flowChartMagneticDisk">
            <a:avLst/>
          </a:prstGeom>
          <a:solidFill>
            <a:srgbClr val="D97C5B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twitter</a:t>
            </a:r>
          </a:p>
        </p:txBody>
      </p:sp>
      <p:cxnSp>
        <p:nvCxnSpPr>
          <p:cNvPr id="7" name="Straight Arrow Connector 8"/>
          <p:cNvCxnSpPr>
            <a:stCxn id="3" idx="4"/>
          </p:cNvCxnSpPr>
          <p:nvPr/>
        </p:nvCxnSpPr>
        <p:spPr>
          <a:xfrm>
            <a:off x="3437383" y="1675700"/>
            <a:ext cx="743012" cy="0"/>
          </a:xfrm>
          <a:prstGeom prst="straightConnector1">
            <a:avLst/>
          </a:prstGeom>
          <a:noFill/>
          <a:ln w="6350" cap="flat" cmpd="sng" algn="ctr">
            <a:solidFill>
              <a:srgbClr val="C8161E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Rectangle 10"/>
          <p:cNvSpPr/>
          <p:nvPr/>
        </p:nvSpPr>
        <p:spPr>
          <a:xfrm>
            <a:off x="4180396" y="1388617"/>
            <a:ext cx="1269507" cy="574166"/>
          </a:xfrm>
          <a:prstGeom prst="rect">
            <a:avLst/>
          </a:prstGeom>
          <a:solidFill>
            <a:srgbClr val="C8161E">
              <a:lumMod val="40000"/>
              <a:lumOff val="60000"/>
            </a:srgbClr>
          </a:solidFill>
          <a:ln w="12700" cap="flat" cmpd="sng" algn="ctr">
            <a:solidFill>
              <a:srgbClr val="0086D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228289" y="1388617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等线 Light"/>
                <a:ea typeface="等线"/>
              </a:rPr>
              <a:t>Embedding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4180395" y="1675701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等线 Light"/>
                <a:ea typeface="等线"/>
              </a:rPr>
              <a:t>(Word2Vec, BERT)</a:t>
            </a:r>
          </a:p>
        </p:txBody>
      </p:sp>
      <p:sp>
        <p:nvSpPr>
          <p:cNvPr id="12" name="Rectangle 13"/>
          <p:cNvSpPr/>
          <p:nvPr/>
        </p:nvSpPr>
        <p:spPr>
          <a:xfrm>
            <a:off x="4180396" y="4044991"/>
            <a:ext cx="1269507" cy="574166"/>
          </a:xfrm>
          <a:prstGeom prst="rect">
            <a:avLst/>
          </a:prstGeom>
          <a:solidFill>
            <a:srgbClr val="C8161E">
              <a:lumMod val="40000"/>
              <a:lumOff val="60000"/>
            </a:srgbClr>
          </a:solidFill>
          <a:ln w="12700" cap="flat" cmpd="sng" algn="ctr">
            <a:solidFill>
              <a:srgbClr val="0086D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4163183" y="4162797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等线 Light"/>
                <a:ea typeface="等线"/>
              </a:rPr>
              <a:t>Instance Filter</a:t>
            </a:r>
          </a:p>
        </p:txBody>
      </p:sp>
      <p:cxnSp>
        <p:nvCxnSpPr>
          <p:cNvPr id="14" name="Straight Arrow Connector 17"/>
          <p:cNvCxnSpPr>
            <a:stCxn id="4" idx="4"/>
            <a:endCxn id="12" idx="1"/>
          </p:cNvCxnSpPr>
          <p:nvPr/>
        </p:nvCxnSpPr>
        <p:spPr>
          <a:xfrm>
            <a:off x="3218155" y="3406060"/>
            <a:ext cx="962241" cy="926014"/>
          </a:xfrm>
          <a:prstGeom prst="straightConnector1">
            <a:avLst/>
          </a:prstGeom>
          <a:noFill/>
          <a:ln w="6350" cap="flat" cmpd="sng" algn="ctr">
            <a:solidFill>
              <a:srgbClr val="C8161E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9"/>
          <p:cNvCxnSpPr>
            <a:stCxn id="5" idx="4"/>
            <a:endCxn id="12" idx="1"/>
          </p:cNvCxnSpPr>
          <p:nvPr/>
        </p:nvCxnSpPr>
        <p:spPr>
          <a:xfrm flipV="1">
            <a:off x="3218153" y="4332075"/>
            <a:ext cx="962242" cy="51471"/>
          </a:xfrm>
          <a:prstGeom prst="straightConnector1">
            <a:avLst/>
          </a:prstGeom>
          <a:noFill/>
          <a:ln w="6350" cap="flat" cmpd="sng" algn="ctr">
            <a:solidFill>
              <a:srgbClr val="C8161E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23"/>
          <p:cNvCxnSpPr>
            <a:stCxn id="6" idx="4"/>
            <a:endCxn id="12" idx="1"/>
          </p:cNvCxnSpPr>
          <p:nvPr/>
        </p:nvCxnSpPr>
        <p:spPr>
          <a:xfrm flipV="1">
            <a:off x="3218153" y="4332075"/>
            <a:ext cx="962242" cy="1058551"/>
          </a:xfrm>
          <a:prstGeom prst="straightConnector1">
            <a:avLst/>
          </a:prstGeom>
          <a:noFill/>
          <a:ln w="6350" cap="flat" cmpd="sng" algn="ctr">
            <a:solidFill>
              <a:srgbClr val="C8161E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31"/>
          <p:cNvCxnSpPr>
            <a:stCxn id="12" idx="3"/>
            <a:endCxn id="18" idx="1"/>
          </p:cNvCxnSpPr>
          <p:nvPr/>
        </p:nvCxnSpPr>
        <p:spPr>
          <a:xfrm>
            <a:off x="5449903" y="4332074"/>
            <a:ext cx="358561" cy="1206"/>
          </a:xfrm>
          <a:prstGeom prst="straightConnector1">
            <a:avLst/>
          </a:prstGeom>
          <a:noFill/>
          <a:ln w="6350" cap="flat" cmpd="sng" algn="ctr">
            <a:solidFill>
              <a:srgbClr val="C8161E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44"/>
          <p:cNvSpPr/>
          <p:nvPr/>
        </p:nvSpPr>
        <p:spPr>
          <a:xfrm>
            <a:off x="5808464" y="4046197"/>
            <a:ext cx="1269507" cy="574166"/>
          </a:xfrm>
          <a:prstGeom prst="rect">
            <a:avLst/>
          </a:prstGeom>
          <a:solidFill>
            <a:srgbClr val="C8161E">
              <a:lumMod val="40000"/>
              <a:lumOff val="60000"/>
            </a:srgbClr>
          </a:solidFill>
          <a:ln w="12700" cap="flat" cmpd="sng" algn="ctr">
            <a:solidFill>
              <a:srgbClr val="0086D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9" name="TextBox 45"/>
          <p:cNvSpPr txBox="1"/>
          <p:nvPr/>
        </p:nvSpPr>
        <p:spPr>
          <a:xfrm>
            <a:off x="5856357" y="4046197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等线 Light"/>
                <a:ea typeface="等线"/>
              </a:rPr>
              <a:t>Embedding</a:t>
            </a:r>
          </a:p>
        </p:txBody>
      </p:sp>
      <p:sp>
        <p:nvSpPr>
          <p:cNvPr id="20" name="TextBox 46"/>
          <p:cNvSpPr txBox="1"/>
          <p:nvPr/>
        </p:nvSpPr>
        <p:spPr>
          <a:xfrm>
            <a:off x="5734523" y="4348407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等线 Light"/>
                <a:ea typeface="等线"/>
              </a:rPr>
              <a:t>(Word2Vec, BERT…)</a:t>
            </a:r>
          </a:p>
        </p:txBody>
      </p:sp>
      <p:sp>
        <p:nvSpPr>
          <p:cNvPr id="21" name="Rectangle 48"/>
          <p:cNvSpPr/>
          <p:nvPr/>
        </p:nvSpPr>
        <p:spPr>
          <a:xfrm>
            <a:off x="6048107" y="2527964"/>
            <a:ext cx="2438488" cy="574166"/>
          </a:xfrm>
          <a:prstGeom prst="rect">
            <a:avLst/>
          </a:prstGeom>
          <a:solidFill>
            <a:srgbClr val="C8161E">
              <a:lumMod val="40000"/>
              <a:lumOff val="60000"/>
            </a:srgbClr>
          </a:solidFill>
          <a:ln w="12700" cap="flat" cmpd="sng" algn="ctr">
            <a:solidFill>
              <a:srgbClr val="0086D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22" name="TextBox 49"/>
          <p:cNvSpPr txBox="1"/>
          <p:nvPr/>
        </p:nvSpPr>
        <p:spPr>
          <a:xfrm>
            <a:off x="6096000" y="2527964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等线 Light"/>
                <a:ea typeface="等线"/>
              </a:rPr>
              <a:t>Event Group and Ranking</a:t>
            </a:r>
          </a:p>
        </p:txBody>
      </p:sp>
      <p:sp>
        <p:nvSpPr>
          <p:cNvPr id="23" name="TextBox 50"/>
          <p:cNvSpPr txBox="1"/>
          <p:nvPr/>
        </p:nvSpPr>
        <p:spPr>
          <a:xfrm>
            <a:off x="6997709" y="281504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等线 Light"/>
                <a:ea typeface="等线"/>
              </a:rPr>
              <a:t>(FSD)</a:t>
            </a:r>
          </a:p>
        </p:txBody>
      </p:sp>
      <p:cxnSp>
        <p:nvCxnSpPr>
          <p:cNvPr id="24" name="Connector: Curved 54"/>
          <p:cNvCxnSpPr>
            <a:stCxn id="8" idx="3"/>
            <a:endCxn id="22" idx="0"/>
          </p:cNvCxnSpPr>
          <p:nvPr/>
        </p:nvCxnSpPr>
        <p:spPr>
          <a:xfrm>
            <a:off x="5449902" y="1675700"/>
            <a:ext cx="1865342" cy="852264"/>
          </a:xfrm>
          <a:prstGeom prst="curvedConnector2">
            <a:avLst/>
          </a:prstGeom>
          <a:noFill/>
          <a:ln w="6350" cap="flat" cmpd="sng" algn="ctr">
            <a:solidFill>
              <a:srgbClr val="C816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Rectangle 67"/>
          <p:cNvSpPr/>
          <p:nvPr/>
        </p:nvSpPr>
        <p:spPr>
          <a:xfrm>
            <a:off x="3493266" y="2527964"/>
            <a:ext cx="1269507" cy="574166"/>
          </a:xfrm>
          <a:prstGeom prst="rect">
            <a:avLst/>
          </a:prstGeom>
          <a:solidFill>
            <a:srgbClr val="C8161E">
              <a:lumMod val="40000"/>
              <a:lumOff val="60000"/>
            </a:srgbClr>
          </a:solidFill>
          <a:ln w="12700" cap="flat" cmpd="sng" algn="ctr">
            <a:solidFill>
              <a:srgbClr val="0086D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26" name="TextBox 68"/>
          <p:cNvSpPr txBox="1"/>
          <p:nvPr/>
        </p:nvSpPr>
        <p:spPr>
          <a:xfrm>
            <a:off x="3616706" y="2640050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等线 Light"/>
                <a:ea typeface="等线"/>
              </a:rPr>
              <a:t>Augment</a:t>
            </a:r>
          </a:p>
        </p:txBody>
      </p:sp>
      <p:cxnSp>
        <p:nvCxnSpPr>
          <p:cNvPr id="27" name="Connector: Curved 80"/>
          <p:cNvCxnSpPr>
            <a:stCxn id="18" idx="3"/>
            <a:endCxn id="21" idx="2"/>
          </p:cNvCxnSpPr>
          <p:nvPr/>
        </p:nvCxnSpPr>
        <p:spPr>
          <a:xfrm flipV="1">
            <a:off x="7077971" y="3102130"/>
            <a:ext cx="189381" cy="1231150"/>
          </a:xfrm>
          <a:prstGeom prst="curvedConnector2">
            <a:avLst/>
          </a:prstGeom>
          <a:noFill/>
          <a:ln w="6350" cap="flat" cmpd="sng" algn="ctr">
            <a:solidFill>
              <a:srgbClr val="C8161E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Connector: Curved 84"/>
          <p:cNvCxnSpPr>
            <a:stCxn id="3" idx="3"/>
            <a:endCxn id="25" idx="0"/>
          </p:cNvCxnSpPr>
          <p:nvPr/>
        </p:nvCxnSpPr>
        <p:spPr>
          <a:xfrm rot="16200000" flipH="1">
            <a:off x="3303302" y="1703248"/>
            <a:ext cx="213072" cy="1436361"/>
          </a:xfrm>
          <a:prstGeom prst="curvedConnector3">
            <a:avLst/>
          </a:prstGeom>
          <a:noFill/>
          <a:ln w="6350" cap="flat" cmpd="sng" algn="ctr">
            <a:solidFill>
              <a:srgbClr val="C816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TextBox 87"/>
          <p:cNvSpPr txBox="1"/>
          <p:nvPr/>
        </p:nvSpPr>
        <p:spPr>
          <a:xfrm>
            <a:off x="4681903" y="2833428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等线 Light"/>
                <a:ea typeface="等线"/>
              </a:rPr>
              <a:t>#upvote, #forward…</a:t>
            </a:r>
          </a:p>
        </p:txBody>
      </p:sp>
      <p:cxnSp>
        <p:nvCxnSpPr>
          <p:cNvPr id="30" name="Straight Arrow Connector 89"/>
          <p:cNvCxnSpPr>
            <a:stCxn id="25" idx="3"/>
            <a:endCxn id="21" idx="1"/>
          </p:cNvCxnSpPr>
          <p:nvPr/>
        </p:nvCxnSpPr>
        <p:spPr>
          <a:xfrm>
            <a:off x="4762773" y="2815047"/>
            <a:ext cx="1285335" cy="0"/>
          </a:xfrm>
          <a:prstGeom prst="straightConnector1">
            <a:avLst/>
          </a:prstGeom>
          <a:noFill/>
          <a:ln w="6350" cap="flat" cmpd="sng" algn="ctr">
            <a:solidFill>
              <a:srgbClr val="C816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Rectangle 90"/>
          <p:cNvSpPr/>
          <p:nvPr/>
        </p:nvSpPr>
        <p:spPr>
          <a:xfrm>
            <a:off x="8693011" y="2527964"/>
            <a:ext cx="1996059" cy="574166"/>
          </a:xfrm>
          <a:prstGeom prst="rect">
            <a:avLst/>
          </a:prstGeom>
          <a:solidFill>
            <a:srgbClr val="C8161E">
              <a:lumMod val="40000"/>
              <a:lumOff val="60000"/>
            </a:srgbClr>
          </a:solidFill>
          <a:ln w="12700" cap="flat" cmpd="sng" algn="ctr">
            <a:solidFill>
              <a:srgbClr val="0086D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32" name="TextBox 91"/>
          <p:cNvSpPr txBox="1"/>
          <p:nvPr/>
        </p:nvSpPr>
        <p:spPr>
          <a:xfrm>
            <a:off x="8740904" y="2527964"/>
            <a:ext cx="1996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等线 Light"/>
                <a:ea typeface="等线"/>
              </a:rPr>
              <a:t>Event Summarization</a:t>
            </a:r>
          </a:p>
        </p:txBody>
      </p:sp>
      <p:sp>
        <p:nvSpPr>
          <p:cNvPr id="33" name="TextBox 92"/>
          <p:cNvSpPr txBox="1"/>
          <p:nvPr/>
        </p:nvSpPr>
        <p:spPr>
          <a:xfrm>
            <a:off x="9016015" y="2815047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等线 Light"/>
                <a:ea typeface="等线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等线 Light"/>
                <a:ea typeface="等线"/>
              </a:rPr>
              <a:t>TextRank</a:t>
            </a:r>
            <a:r>
              <a:rPr lang="en-US" sz="1200" dirty="0">
                <a:solidFill>
                  <a:srgbClr val="000000"/>
                </a:solidFill>
                <a:latin typeface="等线 Light"/>
                <a:ea typeface="等线"/>
              </a:rPr>
              <a:t>, Seq2Seq…)</a:t>
            </a:r>
          </a:p>
        </p:txBody>
      </p:sp>
      <p:cxnSp>
        <p:nvCxnSpPr>
          <p:cNvPr id="34" name="Straight Arrow Connector 96"/>
          <p:cNvCxnSpPr>
            <a:endCxn id="31" idx="1"/>
          </p:cNvCxnSpPr>
          <p:nvPr/>
        </p:nvCxnSpPr>
        <p:spPr>
          <a:xfrm>
            <a:off x="8534488" y="2815047"/>
            <a:ext cx="158522" cy="1"/>
          </a:xfrm>
          <a:prstGeom prst="straightConnector1">
            <a:avLst/>
          </a:prstGeom>
          <a:noFill/>
          <a:ln w="6350" cap="flat" cmpd="sng" algn="ctr">
            <a:solidFill>
              <a:srgbClr val="C8161E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Connector: Curved 106"/>
          <p:cNvCxnSpPr>
            <a:stCxn id="12" idx="0"/>
            <a:endCxn id="25" idx="2"/>
          </p:cNvCxnSpPr>
          <p:nvPr/>
        </p:nvCxnSpPr>
        <p:spPr>
          <a:xfrm rot="16200000" flipV="1">
            <a:off x="4000155" y="3229996"/>
            <a:ext cx="942861" cy="687130"/>
          </a:xfrm>
          <a:prstGeom prst="curvedConnector3">
            <a:avLst/>
          </a:prstGeom>
          <a:noFill/>
          <a:ln w="6350" cap="flat" cmpd="sng" algn="ctr">
            <a:solidFill>
              <a:srgbClr val="C8161E"/>
            </a:solidFill>
            <a:prstDash val="solid"/>
            <a:miter lim="800000"/>
            <a:tailEnd type="triangle"/>
          </a:ln>
          <a:effectLst/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/>
          <p:cNvSpPr txBox="1"/>
          <p:nvPr/>
        </p:nvSpPr>
        <p:spPr>
          <a:xfrm>
            <a:off x="320321" y="220942"/>
            <a:ext cx="97732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社区舆情与开发者情感分析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—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社区突发事件应急响应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881"/>
            <a:ext cx="12192000" cy="5604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/>
          <p:cNvSpPr txBox="1"/>
          <p:nvPr/>
        </p:nvSpPr>
        <p:spPr>
          <a:xfrm>
            <a:off x="320321" y="220942"/>
            <a:ext cx="1008959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Next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：与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LF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度量项目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CHAOSS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合作，建立社区健康度监控体系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89" y="865763"/>
            <a:ext cx="8432840" cy="46692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53581" y="5683470"/>
            <a:ext cx="514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活跃度、多样性、风险等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大维度，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度量指标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" y="989814"/>
            <a:ext cx="12145164" cy="5868186"/>
          </a:xfrm>
          <a:prstGeom prst="rect">
            <a:avLst/>
          </a:prstGeom>
        </p:spPr>
      </p:pic>
      <p:sp>
        <p:nvSpPr>
          <p:cNvPr id="3" name="object 7"/>
          <p:cNvSpPr txBox="1"/>
          <p:nvPr/>
        </p:nvSpPr>
        <p:spPr>
          <a:xfrm>
            <a:off x="0" y="195699"/>
            <a:ext cx="1065247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社区度量看板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MOOSE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——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度量指标模型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refine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（社区动力学模型）</a:t>
            </a:r>
            <a:endParaRPr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320320" y="220942"/>
            <a:ext cx="92478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社区度量看板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MOOSE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——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度量指标与数据看板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769"/>
            <a:ext cx="12192000" cy="55992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973" y="664997"/>
            <a:ext cx="3786645" cy="5356052"/>
          </a:xfrm>
          <a:prstGeom prst="rect">
            <a:avLst/>
          </a:prstGeom>
        </p:spPr>
      </p:pic>
      <p:sp>
        <p:nvSpPr>
          <p:cNvPr id="3" name="object 7"/>
          <p:cNvSpPr txBox="1"/>
          <p:nvPr/>
        </p:nvSpPr>
        <p:spPr>
          <a:xfrm>
            <a:off x="320321" y="220942"/>
            <a:ext cx="855972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MindSpore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社区实践得到各方认可</a:t>
            </a:r>
            <a:endParaRPr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6886857" y="6121051"/>
            <a:ext cx="35069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通过</a:t>
            </a: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2021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年可信开源社区评估</a:t>
            </a:r>
            <a:endParaRPr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pic>
        <p:nvPicPr>
          <p:cNvPr id="6" name="图片 5" descr="WechatIMG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253490"/>
            <a:ext cx="4577715" cy="3432175"/>
          </a:xfrm>
          <a:prstGeom prst="rect">
            <a:avLst/>
          </a:prstGeom>
        </p:spPr>
      </p:pic>
      <p:sp>
        <p:nvSpPr>
          <p:cNvPr id="10" name="object 7"/>
          <p:cNvSpPr txBox="1"/>
          <p:nvPr/>
        </p:nvSpPr>
        <p:spPr>
          <a:xfrm>
            <a:off x="1886732" y="4774378"/>
            <a:ext cx="35069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2020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年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Gitee</a:t>
            </a: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GVP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最佳项目</a:t>
            </a:r>
            <a:endParaRPr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/>
          <p:cNvSpPr txBox="1"/>
          <p:nvPr/>
        </p:nvSpPr>
        <p:spPr>
          <a:xfrm>
            <a:off x="2740334" y="2103511"/>
            <a:ext cx="6754809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algn="ctr">
              <a:spcBef>
                <a:spcPts val="100"/>
              </a:spcBef>
            </a:pPr>
            <a:r>
              <a:rPr lang="en-US" altLang="zh-CN" sz="8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THANKS</a:t>
            </a:r>
            <a:endParaRPr sz="8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727" b="25958"/>
          <a:stretch>
            <a:fillRect/>
          </a:stretch>
        </p:blipFill>
        <p:spPr>
          <a:xfrm>
            <a:off x="3651836" y="3654478"/>
            <a:ext cx="1619953" cy="16433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21711"/>
          <a:stretch>
            <a:fillRect/>
          </a:stretch>
        </p:blipFill>
        <p:spPr>
          <a:xfrm>
            <a:off x="7079804" y="3654478"/>
            <a:ext cx="1715707" cy="1737654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1" t="24311" r="26909" b="19114"/>
          <a:stretch>
            <a:fillRect/>
          </a:stretch>
        </p:blipFill>
        <p:spPr bwMode="auto">
          <a:xfrm>
            <a:off x="5431381" y="4091353"/>
            <a:ext cx="1488831" cy="11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742441" y="54032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微信公众号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68243" y="54032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抖音公众号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椭圆 27"/>
          <p:cNvSpPr/>
          <p:nvPr/>
        </p:nvSpPr>
        <p:spPr>
          <a:xfrm>
            <a:off x="598206" y="1496037"/>
            <a:ext cx="492586" cy="492586"/>
          </a:xfrm>
          <a:prstGeom prst="ellipse">
            <a:avLst/>
          </a:prstGeom>
          <a:solidFill>
            <a:srgbClr val="8497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rPr>
              <a:t>1</a:t>
            </a:r>
          </a:p>
        </p:txBody>
      </p:sp>
      <p:grpSp>
        <p:nvGrpSpPr>
          <p:cNvPr id="5" name="PA-组合 6"/>
          <p:cNvGrpSpPr/>
          <p:nvPr/>
        </p:nvGrpSpPr>
        <p:grpSpPr>
          <a:xfrm>
            <a:off x="596146" y="3205052"/>
            <a:ext cx="2222139" cy="464639"/>
            <a:chOff x="596146" y="3909590"/>
            <a:chExt cx="2222139" cy="464639"/>
          </a:xfrm>
          <a:solidFill>
            <a:schemeClr val="accent1"/>
          </a:solidFill>
        </p:grpSpPr>
        <p:sp>
          <p:nvSpPr>
            <p:cNvPr id="6" name="PA-同侧圆角矩形 24"/>
            <p:cNvSpPr/>
            <p:nvPr/>
          </p:nvSpPr>
          <p:spPr>
            <a:xfrm rot="16200000">
              <a:off x="940261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PA-椭圆 25"/>
            <p:cNvSpPr/>
            <p:nvPr/>
          </p:nvSpPr>
          <p:spPr>
            <a:xfrm>
              <a:off x="645697" y="3953702"/>
              <a:ext cx="376416" cy="37641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PA-任意多边形 44"/>
            <p:cNvSpPr/>
            <p:nvPr/>
          </p:nvSpPr>
          <p:spPr>
            <a:xfrm rot="16200000">
              <a:off x="1952053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PA-椭圆 50"/>
          <p:cNvSpPr/>
          <p:nvPr/>
        </p:nvSpPr>
        <p:spPr>
          <a:xfrm>
            <a:off x="2714515" y="4869378"/>
            <a:ext cx="492586" cy="492586"/>
          </a:xfrm>
          <a:prstGeom prst="ellipse">
            <a:avLst/>
          </a:prstGeom>
          <a:solidFill>
            <a:srgbClr val="8497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rPr>
              <a:t>2</a:t>
            </a:r>
          </a:p>
        </p:txBody>
      </p:sp>
      <p:grpSp>
        <p:nvGrpSpPr>
          <p:cNvPr id="10" name="PA-组合 7"/>
          <p:cNvGrpSpPr/>
          <p:nvPr/>
        </p:nvGrpSpPr>
        <p:grpSpPr>
          <a:xfrm>
            <a:off x="2712455" y="3205052"/>
            <a:ext cx="2222139" cy="464639"/>
            <a:chOff x="2712455" y="3909590"/>
            <a:chExt cx="2222139" cy="464639"/>
          </a:xfrm>
          <a:solidFill>
            <a:schemeClr val="accent2"/>
          </a:solidFill>
        </p:grpSpPr>
        <p:sp>
          <p:nvSpPr>
            <p:cNvPr id="11" name="PA-同侧圆角矩形 48"/>
            <p:cNvSpPr/>
            <p:nvPr/>
          </p:nvSpPr>
          <p:spPr>
            <a:xfrm rot="16200000">
              <a:off x="3056570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PA-椭圆 49"/>
            <p:cNvSpPr/>
            <p:nvPr/>
          </p:nvSpPr>
          <p:spPr>
            <a:xfrm>
              <a:off x="2762006" y="3953703"/>
              <a:ext cx="376416" cy="37641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PA-任意多边形 52"/>
            <p:cNvSpPr/>
            <p:nvPr/>
          </p:nvSpPr>
          <p:spPr>
            <a:xfrm rot="16200000">
              <a:off x="4068362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PA-椭圆 72"/>
          <p:cNvSpPr/>
          <p:nvPr/>
        </p:nvSpPr>
        <p:spPr>
          <a:xfrm>
            <a:off x="4830826" y="1496037"/>
            <a:ext cx="492586" cy="492586"/>
          </a:xfrm>
          <a:prstGeom prst="ellipse">
            <a:avLst/>
          </a:prstGeom>
          <a:solidFill>
            <a:srgbClr val="8497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rPr>
              <a:t>3</a:t>
            </a:r>
          </a:p>
        </p:txBody>
      </p:sp>
      <p:grpSp>
        <p:nvGrpSpPr>
          <p:cNvPr id="15" name="PA-组合 8"/>
          <p:cNvGrpSpPr/>
          <p:nvPr/>
        </p:nvGrpSpPr>
        <p:grpSpPr>
          <a:xfrm>
            <a:off x="4828766" y="3205052"/>
            <a:ext cx="2222139" cy="464639"/>
            <a:chOff x="4828766" y="3909590"/>
            <a:chExt cx="2222139" cy="464639"/>
          </a:xfrm>
          <a:solidFill>
            <a:schemeClr val="accent3"/>
          </a:solidFill>
        </p:grpSpPr>
        <p:sp>
          <p:nvSpPr>
            <p:cNvPr id="16" name="PA-同侧圆角矩形 70"/>
            <p:cNvSpPr/>
            <p:nvPr/>
          </p:nvSpPr>
          <p:spPr>
            <a:xfrm rot="16200000">
              <a:off x="5172881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PA-椭圆 71"/>
            <p:cNvSpPr/>
            <p:nvPr/>
          </p:nvSpPr>
          <p:spPr>
            <a:xfrm>
              <a:off x="4878317" y="3953702"/>
              <a:ext cx="376416" cy="37641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PA-任意多边形 74"/>
            <p:cNvSpPr/>
            <p:nvPr/>
          </p:nvSpPr>
          <p:spPr>
            <a:xfrm rot="16200000">
              <a:off x="6184673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" name="PA-椭圆 79"/>
          <p:cNvSpPr/>
          <p:nvPr/>
        </p:nvSpPr>
        <p:spPr>
          <a:xfrm>
            <a:off x="6970173" y="4869378"/>
            <a:ext cx="492586" cy="492586"/>
          </a:xfrm>
          <a:prstGeom prst="ellipse">
            <a:avLst/>
          </a:prstGeom>
          <a:solidFill>
            <a:srgbClr val="8497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rPr>
              <a:t>4</a:t>
            </a:r>
          </a:p>
        </p:txBody>
      </p:sp>
      <p:grpSp>
        <p:nvGrpSpPr>
          <p:cNvPr id="20" name="PA-组合 9"/>
          <p:cNvGrpSpPr/>
          <p:nvPr/>
        </p:nvGrpSpPr>
        <p:grpSpPr>
          <a:xfrm>
            <a:off x="6968113" y="3205052"/>
            <a:ext cx="2222139" cy="464639"/>
            <a:chOff x="6968113" y="3909590"/>
            <a:chExt cx="2222139" cy="464639"/>
          </a:xfrm>
          <a:solidFill>
            <a:schemeClr val="accent5"/>
          </a:solidFill>
        </p:grpSpPr>
        <p:sp>
          <p:nvSpPr>
            <p:cNvPr id="21" name="PA-同侧圆角矩形 77"/>
            <p:cNvSpPr/>
            <p:nvPr/>
          </p:nvSpPr>
          <p:spPr>
            <a:xfrm rot="16200000">
              <a:off x="7312228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PA-椭圆 78"/>
            <p:cNvSpPr/>
            <p:nvPr/>
          </p:nvSpPr>
          <p:spPr>
            <a:xfrm>
              <a:off x="7017664" y="3953703"/>
              <a:ext cx="376416" cy="37641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PA-任意多边形 81"/>
            <p:cNvSpPr/>
            <p:nvPr/>
          </p:nvSpPr>
          <p:spPr>
            <a:xfrm rot="16200000">
              <a:off x="8324020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4" name="PA-椭圆 87"/>
          <p:cNvSpPr/>
          <p:nvPr/>
        </p:nvSpPr>
        <p:spPr>
          <a:xfrm>
            <a:off x="9095836" y="1496037"/>
            <a:ext cx="492586" cy="492586"/>
          </a:xfrm>
          <a:prstGeom prst="ellipse">
            <a:avLst/>
          </a:prstGeom>
          <a:solidFill>
            <a:srgbClr val="8497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rPr>
              <a:t>5</a:t>
            </a:r>
          </a:p>
        </p:txBody>
      </p:sp>
      <p:cxnSp>
        <p:nvCxnSpPr>
          <p:cNvPr id="25" name="PA-直接连接符 88"/>
          <p:cNvCxnSpPr>
            <a:stCxn id="24" idx="4"/>
          </p:cNvCxnSpPr>
          <p:nvPr/>
        </p:nvCxnSpPr>
        <p:spPr>
          <a:xfrm>
            <a:off x="9342129" y="1988623"/>
            <a:ext cx="0" cy="1092923"/>
          </a:xfrm>
          <a:prstGeom prst="line">
            <a:avLst/>
          </a:prstGeom>
          <a:noFill/>
          <a:ln w="38100" cap="rnd" cmpd="sng" algn="ctr">
            <a:solidFill>
              <a:srgbClr val="8497B0"/>
            </a:solidFill>
            <a:prstDash val="solid"/>
            <a:miter lim="800000"/>
          </a:ln>
          <a:effectLst/>
        </p:spPr>
      </p:cxnSp>
      <p:grpSp>
        <p:nvGrpSpPr>
          <p:cNvPr id="26" name="PA-组合 10"/>
          <p:cNvGrpSpPr/>
          <p:nvPr/>
        </p:nvGrpSpPr>
        <p:grpSpPr>
          <a:xfrm>
            <a:off x="9093776" y="3205052"/>
            <a:ext cx="2502079" cy="464639"/>
            <a:chOff x="9093776" y="3909590"/>
            <a:chExt cx="2502079" cy="464639"/>
          </a:xfrm>
          <a:solidFill>
            <a:schemeClr val="accent2"/>
          </a:solidFill>
        </p:grpSpPr>
        <p:sp>
          <p:nvSpPr>
            <p:cNvPr id="27" name="PA-同侧圆角矩形 85"/>
            <p:cNvSpPr/>
            <p:nvPr/>
          </p:nvSpPr>
          <p:spPr>
            <a:xfrm rot="16200000">
              <a:off x="9437891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PA-椭圆 86"/>
            <p:cNvSpPr/>
            <p:nvPr/>
          </p:nvSpPr>
          <p:spPr>
            <a:xfrm>
              <a:off x="9143327" y="3953702"/>
              <a:ext cx="376416" cy="37641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PA-任意多边形 89"/>
            <p:cNvSpPr/>
            <p:nvPr/>
          </p:nvSpPr>
          <p:spPr>
            <a:xfrm rot="16200000">
              <a:off x="10449683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PA-椭圆 41"/>
            <p:cNvSpPr/>
            <p:nvPr/>
          </p:nvSpPr>
          <p:spPr>
            <a:xfrm>
              <a:off x="11219439" y="3953702"/>
              <a:ext cx="376416" cy="37641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1" name="PA-Inhaltsplatzhalter 4"/>
          <p:cNvSpPr txBox="1"/>
          <p:nvPr/>
        </p:nvSpPr>
        <p:spPr>
          <a:xfrm>
            <a:off x="2252775" y="2736186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rPr>
              <a:t>2021.2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宋体" panose="02020400000000000000" pitchFamily="18" charset="-122"/>
              <a:ea typeface="思源宋体" panose="02020400000000000000" pitchFamily="18" charset="-122"/>
              <a:cs typeface="+mn-cs"/>
            </a:endParaRPr>
          </a:p>
        </p:txBody>
      </p:sp>
      <p:sp>
        <p:nvSpPr>
          <p:cNvPr id="32" name="PA-Inhaltsplatzhalter 4"/>
          <p:cNvSpPr txBox="1"/>
          <p:nvPr/>
        </p:nvSpPr>
        <p:spPr>
          <a:xfrm>
            <a:off x="4375272" y="3856909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rPr>
              <a:t>2021.3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宋体" panose="02020400000000000000" pitchFamily="18" charset="-122"/>
              <a:ea typeface="思源宋体" panose="02020400000000000000" pitchFamily="18" charset="-122"/>
              <a:cs typeface="+mn-cs"/>
            </a:endParaRPr>
          </a:p>
        </p:txBody>
      </p:sp>
      <p:sp>
        <p:nvSpPr>
          <p:cNvPr id="33" name="PA-Inhaltsplatzhalter 4"/>
          <p:cNvSpPr txBox="1"/>
          <p:nvPr/>
        </p:nvSpPr>
        <p:spPr>
          <a:xfrm>
            <a:off x="6497769" y="2736185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rPr>
              <a:t>2021.4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宋体" panose="02020400000000000000" pitchFamily="18" charset="-122"/>
              <a:ea typeface="思源宋体" panose="02020400000000000000" pitchFamily="18" charset="-122"/>
              <a:cs typeface="+mn-cs"/>
            </a:endParaRPr>
          </a:p>
        </p:txBody>
      </p:sp>
      <p:sp>
        <p:nvSpPr>
          <p:cNvPr id="34" name="PA-Inhaltsplatzhalter 4"/>
          <p:cNvSpPr txBox="1"/>
          <p:nvPr/>
        </p:nvSpPr>
        <p:spPr>
          <a:xfrm>
            <a:off x="8620266" y="3856909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rPr>
              <a:t>2021.5</a:t>
            </a:r>
          </a:p>
        </p:txBody>
      </p:sp>
      <p:cxnSp>
        <p:nvCxnSpPr>
          <p:cNvPr id="35" name="PA-直接连接符 73"/>
          <p:cNvCxnSpPr>
            <a:stCxn id="14" idx="4"/>
          </p:cNvCxnSpPr>
          <p:nvPr/>
        </p:nvCxnSpPr>
        <p:spPr>
          <a:xfrm>
            <a:off x="5077119" y="1988623"/>
            <a:ext cx="0" cy="1092923"/>
          </a:xfrm>
          <a:prstGeom prst="line">
            <a:avLst/>
          </a:prstGeom>
          <a:noFill/>
          <a:ln w="38100" cap="rnd" cmpd="sng" algn="ctr">
            <a:solidFill>
              <a:srgbClr val="8497B0"/>
            </a:solidFill>
            <a:prstDash val="solid"/>
            <a:miter lim="800000"/>
          </a:ln>
          <a:effectLst/>
        </p:spPr>
      </p:cxnSp>
      <p:grpSp>
        <p:nvGrpSpPr>
          <p:cNvPr id="36" name="PA-组合 58"/>
          <p:cNvGrpSpPr/>
          <p:nvPr/>
        </p:nvGrpSpPr>
        <p:grpSpPr>
          <a:xfrm>
            <a:off x="5596388" y="2259312"/>
            <a:ext cx="612776" cy="614362"/>
            <a:chOff x="3457575" y="2659063"/>
            <a:chExt cx="612776" cy="614362"/>
          </a:xfrm>
          <a:solidFill>
            <a:srgbClr val="8497B0"/>
          </a:solidFill>
        </p:grpSpPr>
        <p:sp>
          <p:nvSpPr>
            <p:cNvPr id="37" name="PA-任意多边形 55"/>
            <p:cNvSpPr>
              <a:spLocks noEditPoints="1"/>
            </p:cNvSpPr>
            <p:nvPr/>
          </p:nvSpPr>
          <p:spPr bwMode="auto">
            <a:xfrm>
              <a:off x="3543300" y="2789238"/>
              <a:ext cx="201613" cy="200025"/>
            </a:xfrm>
            <a:custGeom>
              <a:avLst/>
              <a:gdLst>
                <a:gd name="T0" fmla="*/ 522 w 1139"/>
                <a:gd name="T1" fmla="*/ 158 h 1142"/>
                <a:gd name="T2" fmla="*/ 430 w 1139"/>
                <a:gd name="T3" fmla="*/ 179 h 1142"/>
                <a:gd name="T4" fmla="*/ 346 w 1139"/>
                <a:gd name="T5" fmla="*/ 220 h 1142"/>
                <a:gd name="T6" fmla="*/ 274 w 1139"/>
                <a:gd name="T7" fmla="*/ 277 h 1142"/>
                <a:gd name="T8" fmla="*/ 215 w 1139"/>
                <a:gd name="T9" fmla="*/ 350 h 1142"/>
                <a:gd name="T10" fmla="*/ 174 w 1139"/>
                <a:gd name="T11" fmla="*/ 433 h 1142"/>
                <a:gd name="T12" fmla="*/ 152 w 1139"/>
                <a:gd name="T13" fmla="*/ 527 h 1142"/>
                <a:gd name="T14" fmla="*/ 152 w 1139"/>
                <a:gd name="T15" fmla="*/ 626 h 1142"/>
                <a:gd name="T16" fmla="*/ 173 w 1139"/>
                <a:gd name="T17" fmla="*/ 718 h 1142"/>
                <a:gd name="T18" fmla="*/ 214 w 1139"/>
                <a:gd name="T19" fmla="*/ 803 h 1142"/>
                <a:gd name="T20" fmla="*/ 271 w 1139"/>
                <a:gd name="T21" fmla="*/ 875 h 1142"/>
                <a:gd name="T22" fmla="*/ 343 w 1139"/>
                <a:gd name="T23" fmla="*/ 933 h 1142"/>
                <a:gd name="T24" fmla="*/ 427 w 1139"/>
                <a:gd name="T25" fmla="*/ 975 h 1142"/>
                <a:gd name="T26" fmla="*/ 520 w 1139"/>
                <a:gd name="T27" fmla="*/ 997 h 1142"/>
                <a:gd name="T28" fmla="*/ 618 w 1139"/>
                <a:gd name="T29" fmla="*/ 997 h 1142"/>
                <a:gd name="T30" fmla="*/ 711 w 1139"/>
                <a:gd name="T31" fmla="*/ 976 h 1142"/>
                <a:gd name="T32" fmla="*/ 794 w 1139"/>
                <a:gd name="T33" fmla="*/ 935 h 1142"/>
                <a:gd name="T34" fmla="*/ 867 w 1139"/>
                <a:gd name="T35" fmla="*/ 878 h 1142"/>
                <a:gd name="T36" fmla="*/ 925 w 1139"/>
                <a:gd name="T37" fmla="*/ 805 h 1142"/>
                <a:gd name="T38" fmla="*/ 967 w 1139"/>
                <a:gd name="T39" fmla="*/ 721 h 1142"/>
                <a:gd name="T40" fmla="*/ 988 w 1139"/>
                <a:gd name="T41" fmla="*/ 628 h 1142"/>
                <a:gd name="T42" fmla="*/ 988 w 1139"/>
                <a:gd name="T43" fmla="*/ 524 h 1142"/>
                <a:gd name="T44" fmla="*/ 964 w 1139"/>
                <a:gd name="T45" fmla="*/ 424 h 1142"/>
                <a:gd name="T46" fmla="*/ 916 w 1139"/>
                <a:gd name="T47" fmla="*/ 335 h 1142"/>
                <a:gd name="T48" fmla="*/ 851 w 1139"/>
                <a:gd name="T49" fmla="*/ 260 h 1142"/>
                <a:gd name="T50" fmla="*/ 770 w 1139"/>
                <a:gd name="T51" fmla="*/ 204 h 1142"/>
                <a:gd name="T52" fmla="*/ 675 w 1139"/>
                <a:gd name="T53" fmla="*/ 168 h 1142"/>
                <a:gd name="T54" fmla="*/ 570 w 1139"/>
                <a:gd name="T55" fmla="*/ 155 h 1142"/>
                <a:gd name="T56" fmla="*/ 629 w 1139"/>
                <a:gd name="T57" fmla="*/ 3 h 1142"/>
                <a:gd name="T58" fmla="*/ 740 w 1139"/>
                <a:gd name="T59" fmla="*/ 25 h 1142"/>
                <a:gd name="T60" fmla="*/ 844 w 1139"/>
                <a:gd name="T61" fmla="*/ 68 h 1142"/>
                <a:gd name="T62" fmla="*/ 934 w 1139"/>
                <a:gd name="T63" fmla="*/ 128 h 1142"/>
                <a:gd name="T64" fmla="*/ 1011 w 1139"/>
                <a:gd name="T65" fmla="*/ 205 h 1142"/>
                <a:gd name="T66" fmla="*/ 1071 w 1139"/>
                <a:gd name="T67" fmla="*/ 296 h 1142"/>
                <a:gd name="T68" fmla="*/ 1114 w 1139"/>
                <a:gd name="T69" fmla="*/ 400 h 1142"/>
                <a:gd name="T70" fmla="*/ 1136 w 1139"/>
                <a:gd name="T71" fmla="*/ 511 h 1142"/>
                <a:gd name="T72" fmla="*/ 1136 w 1139"/>
                <a:gd name="T73" fmla="*/ 630 h 1142"/>
                <a:gd name="T74" fmla="*/ 1114 w 1139"/>
                <a:gd name="T75" fmla="*/ 742 h 1142"/>
                <a:gd name="T76" fmla="*/ 1071 w 1139"/>
                <a:gd name="T77" fmla="*/ 844 h 1142"/>
                <a:gd name="T78" fmla="*/ 1010 w 1139"/>
                <a:gd name="T79" fmla="*/ 935 h 1142"/>
                <a:gd name="T80" fmla="*/ 933 w 1139"/>
                <a:gd name="T81" fmla="*/ 1012 h 1142"/>
                <a:gd name="T82" fmla="*/ 843 w 1139"/>
                <a:gd name="T83" fmla="*/ 1073 h 1142"/>
                <a:gd name="T84" fmla="*/ 740 w 1139"/>
                <a:gd name="T85" fmla="*/ 1116 h 1142"/>
                <a:gd name="T86" fmla="*/ 629 w 1139"/>
                <a:gd name="T87" fmla="*/ 1138 h 1142"/>
                <a:gd name="T88" fmla="*/ 512 w 1139"/>
                <a:gd name="T89" fmla="*/ 1138 h 1142"/>
                <a:gd name="T90" fmla="*/ 403 w 1139"/>
                <a:gd name="T91" fmla="*/ 1116 h 1142"/>
                <a:gd name="T92" fmla="*/ 300 w 1139"/>
                <a:gd name="T93" fmla="*/ 1073 h 1142"/>
                <a:gd name="T94" fmla="*/ 210 w 1139"/>
                <a:gd name="T95" fmla="*/ 1012 h 1142"/>
                <a:gd name="T96" fmla="*/ 132 w 1139"/>
                <a:gd name="T97" fmla="*/ 935 h 1142"/>
                <a:gd name="T98" fmla="*/ 70 w 1139"/>
                <a:gd name="T99" fmla="*/ 844 h 1142"/>
                <a:gd name="T100" fmla="*/ 27 w 1139"/>
                <a:gd name="T101" fmla="*/ 742 h 1142"/>
                <a:gd name="T102" fmla="*/ 4 w 1139"/>
                <a:gd name="T103" fmla="*/ 630 h 1142"/>
                <a:gd name="T104" fmla="*/ 4 w 1139"/>
                <a:gd name="T105" fmla="*/ 511 h 1142"/>
                <a:gd name="T106" fmla="*/ 26 w 1139"/>
                <a:gd name="T107" fmla="*/ 400 h 1142"/>
                <a:gd name="T108" fmla="*/ 69 w 1139"/>
                <a:gd name="T109" fmla="*/ 296 h 1142"/>
                <a:gd name="T110" fmla="*/ 130 w 1139"/>
                <a:gd name="T111" fmla="*/ 205 h 1142"/>
                <a:gd name="T112" fmla="*/ 207 w 1139"/>
                <a:gd name="T113" fmla="*/ 128 h 1142"/>
                <a:gd name="T114" fmla="*/ 297 w 1139"/>
                <a:gd name="T115" fmla="*/ 68 h 1142"/>
                <a:gd name="T116" fmla="*/ 399 w 1139"/>
                <a:gd name="T117" fmla="*/ 25 h 1142"/>
                <a:gd name="T118" fmla="*/ 511 w 1139"/>
                <a:gd name="T119" fmla="*/ 3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1142">
                  <a:moveTo>
                    <a:pt x="570" y="155"/>
                  </a:moveTo>
                  <a:lnTo>
                    <a:pt x="522" y="158"/>
                  </a:lnTo>
                  <a:lnTo>
                    <a:pt x="474" y="166"/>
                  </a:lnTo>
                  <a:lnTo>
                    <a:pt x="430" y="179"/>
                  </a:lnTo>
                  <a:lnTo>
                    <a:pt x="387" y="198"/>
                  </a:lnTo>
                  <a:lnTo>
                    <a:pt x="346" y="220"/>
                  </a:lnTo>
                  <a:lnTo>
                    <a:pt x="308" y="247"/>
                  </a:lnTo>
                  <a:lnTo>
                    <a:pt x="274" y="277"/>
                  </a:lnTo>
                  <a:lnTo>
                    <a:pt x="243" y="312"/>
                  </a:lnTo>
                  <a:lnTo>
                    <a:pt x="215" y="350"/>
                  </a:lnTo>
                  <a:lnTo>
                    <a:pt x="192" y="390"/>
                  </a:lnTo>
                  <a:lnTo>
                    <a:pt x="174" y="433"/>
                  </a:lnTo>
                  <a:lnTo>
                    <a:pt x="160" y="480"/>
                  </a:lnTo>
                  <a:lnTo>
                    <a:pt x="152" y="527"/>
                  </a:lnTo>
                  <a:lnTo>
                    <a:pt x="149" y="578"/>
                  </a:lnTo>
                  <a:lnTo>
                    <a:pt x="152" y="626"/>
                  </a:lnTo>
                  <a:lnTo>
                    <a:pt x="160" y="673"/>
                  </a:lnTo>
                  <a:lnTo>
                    <a:pt x="173" y="718"/>
                  </a:lnTo>
                  <a:lnTo>
                    <a:pt x="191" y="762"/>
                  </a:lnTo>
                  <a:lnTo>
                    <a:pt x="214" y="803"/>
                  </a:lnTo>
                  <a:lnTo>
                    <a:pt x="240" y="840"/>
                  </a:lnTo>
                  <a:lnTo>
                    <a:pt x="271" y="875"/>
                  </a:lnTo>
                  <a:lnTo>
                    <a:pt x="306" y="906"/>
                  </a:lnTo>
                  <a:lnTo>
                    <a:pt x="343" y="933"/>
                  </a:lnTo>
                  <a:lnTo>
                    <a:pt x="384" y="956"/>
                  </a:lnTo>
                  <a:lnTo>
                    <a:pt x="427" y="975"/>
                  </a:lnTo>
                  <a:lnTo>
                    <a:pt x="472" y="989"/>
                  </a:lnTo>
                  <a:lnTo>
                    <a:pt x="520" y="997"/>
                  </a:lnTo>
                  <a:lnTo>
                    <a:pt x="570" y="1000"/>
                  </a:lnTo>
                  <a:lnTo>
                    <a:pt x="618" y="997"/>
                  </a:lnTo>
                  <a:lnTo>
                    <a:pt x="666" y="989"/>
                  </a:lnTo>
                  <a:lnTo>
                    <a:pt x="711" y="976"/>
                  </a:lnTo>
                  <a:lnTo>
                    <a:pt x="754" y="958"/>
                  </a:lnTo>
                  <a:lnTo>
                    <a:pt x="794" y="935"/>
                  </a:lnTo>
                  <a:lnTo>
                    <a:pt x="832" y="908"/>
                  </a:lnTo>
                  <a:lnTo>
                    <a:pt x="867" y="878"/>
                  </a:lnTo>
                  <a:lnTo>
                    <a:pt x="897" y="843"/>
                  </a:lnTo>
                  <a:lnTo>
                    <a:pt x="925" y="805"/>
                  </a:lnTo>
                  <a:lnTo>
                    <a:pt x="948" y="765"/>
                  </a:lnTo>
                  <a:lnTo>
                    <a:pt x="967" y="721"/>
                  </a:lnTo>
                  <a:lnTo>
                    <a:pt x="979" y="675"/>
                  </a:lnTo>
                  <a:lnTo>
                    <a:pt x="988" y="628"/>
                  </a:lnTo>
                  <a:lnTo>
                    <a:pt x="991" y="578"/>
                  </a:lnTo>
                  <a:lnTo>
                    <a:pt x="988" y="524"/>
                  </a:lnTo>
                  <a:lnTo>
                    <a:pt x="978" y="472"/>
                  </a:lnTo>
                  <a:lnTo>
                    <a:pt x="964" y="424"/>
                  </a:lnTo>
                  <a:lnTo>
                    <a:pt x="943" y="377"/>
                  </a:lnTo>
                  <a:lnTo>
                    <a:pt x="916" y="335"/>
                  </a:lnTo>
                  <a:lnTo>
                    <a:pt x="886" y="296"/>
                  </a:lnTo>
                  <a:lnTo>
                    <a:pt x="851" y="260"/>
                  </a:lnTo>
                  <a:lnTo>
                    <a:pt x="812" y="230"/>
                  </a:lnTo>
                  <a:lnTo>
                    <a:pt x="770" y="204"/>
                  </a:lnTo>
                  <a:lnTo>
                    <a:pt x="724" y="183"/>
                  </a:lnTo>
                  <a:lnTo>
                    <a:pt x="675" y="168"/>
                  </a:lnTo>
                  <a:lnTo>
                    <a:pt x="624" y="159"/>
                  </a:lnTo>
                  <a:lnTo>
                    <a:pt x="570" y="155"/>
                  </a:lnTo>
                  <a:close/>
                  <a:moveTo>
                    <a:pt x="570" y="0"/>
                  </a:moveTo>
                  <a:lnTo>
                    <a:pt x="629" y="3"/>
                  </a:lnTo>
                  <a:lnTo>
                    <a:pt x="686" y="11"/>
                  </a:lnTo>
                  <a:lnTo>
                    <a:pt x="740" y="25"/>
                  </a:lnTo>
                  <a:lnTo>
                    <a:pt x="793" y="44"/>
                  </a:lnTo>
                  <a:lnTo>
                    <a:pt x="844" y="68"/>
                  </a:lnTo>
                  <a:lnTo>
                    <a:pt x="890" y="96"/>
                  </a:lnTo>
                  <a:lnTo>
                    <a:pt x="934" y="128"/>
                  </a:lnTo>
                  <a:lnTo>
                    <a:pt x="974" y="165"/>
                  </a:lnTo>
                  <a:lnTo>
                    <a:pt x="1011" y="205"/>
                  </a:lnTo>
                  <a:lnTo>
                    <a:pt x="1044" y="250"/>
                  </a:lnTo>
                  <a:lnTo>
                    <a:pt x="1071" y="296"/>
                  </a:lnTo>
                  <a:lnTo>
                    <a:pt x="1095" y="347"/>
                  </a:lnTo>
                  <a:lnTo>
                    <a:pt x="1114" y="400"/>
                  </a:lnTo>
                  <a:lnTo>
                    <a:pt x="1128" y="454"/>
                  </a:lnTo>
                  <a:lnTo>
                    <a:pt x="1136" y="511"/>
                  </a:lnTo>
                  <a:lnTo>
                    <a:pt x="1139" y="571"/>
                  </a:lnTo>
                  <a:lnTo>
                    <a:pt x="1136" y="630"/>
                  </a:lnTo>
                  <a:lnTo>
                    <a:pt x="1128" y="687"/>
                  </a:lnTo>
                  <a:lnTo>
                    <a:pt x="1114" y="742"/>
                  </a:lnTo>
                  <a:lnTo>
                    <a:pt x="1095" y="794"/>
                  </a:lnTo>
                  <a:lnTo>
                    <a:pt x="1071" y="844"/>
                  </a:lnTo>
                  <a:lnTo>
                    <a:pt x="1043" y="891"/>
                  </a:lnTo>
                  <a:lnTo>
                    <a:pt x="1010" y="935"/>
                  </a:lnTo>
                  <a:lnTo>
                    <a:pt x="974" y="976"/>
                  </a:lnTo>
                  <a:lnTo>
                    <a:pt x="933" y="1012"/>
                  </a:lnTo>
                  <a:lnTo>
                    <a:pt x="890" y="1044"/>
                  </a:lnTo>
                  <a:lnTo>
                    <a:pt x="843" y="1073"/>
                  </a:lnTo>
                  <a:lnTo>
                    <a:pt x="793" y="1097"/>
                  </a:lnTo>
                  <a:lnTo>
                    <a:pt x="740" y="1116"/>
                  </a:lnTo>
                  <a:lnTo>
                    <a:pt x="686" y="1130"/>
                  </a:lnTo>
                  <a:lnTo>
                    <a:pt x="629" y="1138"/>
                  </a:lnTo>
                  <a:lnTo>
                    <a:pt x="570" y="1142"/>
                  </a:lnTo>
                  <a:lnTo>
                    <a:pt x="512" y="1138"/>
                  </a:lnTo>
                  <a:lnTo>
                    <a:pt x="456" y="1130"/>
                  </a:lnTo>
                  <a:lnTo>
                    <a:pt x="403" y="1116"/>
                  </a:lnTo>
                  <a:lnTo>
                    <a:pt x="350" y="1097"/>
                  </a:lnTo>
                  <a:lnTo>
                    <a:pt x="300" y="1073"/>
                  </a:lnTo>
                  <a:lnTo>
                    <a:pt x="253" y="1044"/>
                  </a:lnTo>
                  <a:lnTo>
                    <a:pt x="210" y="1012"/>
                  </a:lnTo>
                  <a:lnTo>
                    <a:pt x="169" y="976"/>
                  </a:lnTo>
                  <a:lnTo>
                    <a:pt x="132" y="935"/>
                  </a:lnTo>
                  <a:lnTo>
                    <a:pt x="99" y="891"/>
                  </a:lnTo>
                  <a:lnTo>
                    <a:pt x="70" y="844"/>
                  </a:lnTo>
                  <a:lnTo>
                    <a:pt x="46" y="794"/>
                  </a:lnTo>
                  <a:lnTo>
                    <a:pt x="27" y="742"/>
                  </a:lnTo>
                  <a:lnTo>
                    <a:pt x="12" y="687"/>
                  </a:lnTo>
                  <a:lnTo>
                    <a:pt x="4" y="630"/>
                  </a:lnTo>
                  <a:lnTo>
                    <a:pt x="0" y="571"/>
                  </a:lnTo>
                  <a:lnTo>
                    <a:pt x="4" y="511"/>
                  </a:lnTo>
                  <a:lnTo>
                    <a:pt x="12" y="454"/>
                  </a:lnTo>
                  <a:lnTo>
                    <a:pt x="26" y="400"/>
                  </a:lnTo>
                  <a:lnTo>
                    <a:pt x="45" y="347"/>
                  </a:lnTo>
                  <a:lnTo>
                    <a:pt x="69" y="296"/>
                  </a:lnTo>
                  <a:lnTo>
                    <a:pt x="97" y="250"/>
                  </a:lnTo>
                  <a:lnTo>
                    <a:pt x="130" y="205"/>
                  </a:lnTo>
                  <a:lnTo>
                    <a:pt x="166" y="165"/>
                  </a:lnTo>
                  <a:lnTo>
                    <a:pt x="207" y="128"/>
                  </a:lnTo>
                  <a:lnTo>
                    <a:pt x="250" y="96"/>
                  </a:lnTo>
                  <a:lnTo>
                    <a:pt x="297" y="68"/>
                  </a:lnTo>
                  <a:lnTo>
                    <a:pt x="347" y="44"/>
                  </a:lnTo>
                  <a:lnTo>
                    <a:pt x="399" y="25"/>
                  </a:lnTo>
                  <a:lnTo>
                    <a:pt x="454" y="11"/>
                  </a:lnTo>
                  <a:lnTo>
                    <a:pt x="511" y="3"/>
                  </a:lnTo>
                  <a:lnTo>
                    <a:pt x="5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PA-任意多边形 56"/>
            <p:cNvSpPr>
              <a:spLocks noEditPoints="1"/>
            </p:cNvSpPr>
            <p:nvPr/>
          </p:nvSpPr>
          <p:spPr bwMode="auto">
            <a:xfrm>
              <a:off x="3770313" y="2659063"/>
              <a:ext cx="300038" cy="276225"/>
            </a:xfrm>
            <a:custGeom>
              <a:avLst/>
              <a:gdLst>
                <a:gd name="T0" fmla="*/ 148 w 1699"/>
                <a:gd name="T1" fmla="*/ 149 h 1564"/>
                <a:gd name="T2" fmla="*/ 148 w 1699"/>
                <a:gd name="T3" fmla="*/ 1074 h 1564"/>
                <a:gd name="T4" fmla="*/ 414 w 1699"/>
                <a:gd name="T5" fmla="*/ 1074 h 1564"/>
                <a:gd name="T6" fmla="*/ 435 w 1699"/>
                <a:gd name="T7" fmla="*/ 1078 h 1564"/>
                <a:gd name="T8" fmla="*/ 453 w 1699"/>
                <a:gd name="T9" fmla="*/ 1084 h 1564"/>
                <a:gd name="T10" fmla="*/ 467 w 1699"/>
                <a:gd name="T11" fmla="*/ 1096 h 1564"/>
                <a:gd name="T12" fmla="*/ 479 w 1699"/>
                <a:gd name="T13" fmla="*/ 1110 h 1564"/>
                <a:gd name="T14" fmla="*/ 485 w 1699"/>
                <a:gd name="T15" fmla="*/ 1128 h 1564"/>
                <a:gd name="T16" fmla="*/ 487 w 1699"/>
                <a:gd name="T17" fmla="*/ 1148 h 1564"/>
                <a:gd name="T18" fmla="*/ 487 w 1699"/>
                <a:gd name="T19" fmla="*/ 1312 h 1564"/>
                <a:gd name="T20" fmla="*/ 702 w 1699"/>
                <a:gd name="T21" fmla="*/ 1097 h 1564"/>
                <a:gd name="T22" fmla="*/ 713 w 1699"/>
                <a:gd name="T23" fmla="*/ 1087 h 1564"/>
                <a:gd name="T24" fmla="*/ 725 w 1699"/>
                <a:gd name="T25" fmla="*/ 1080 h 1564"/>
                <a:gd name="T26" fmla="*/ 738 w 1699"/>
                <a:gd name="T27" fmla="*/ 1077 h 1564"/>
                <a:gd name="T28" fmla="*/ 754 w 1699"/>
                <a:gd name="T29" fmla="*/ 1074 h 1564"/>
                <a:gd name="T30" fmla="*/ 1552 w 1699"/>
                <a:gd name="T31" fmla="*/ 1074 h 1564"/>
                <a:gd name="T32" fmla="*/ 1552 w 1699"/>
                <a:gd name="T33" fmla="*/ 149 h 1564"/>
                <a:gd name="T34" fmla="*/ 148 w 1699"/>
                <a:gd name="T35" fmla="*/ 149 h 1564"/>
                <a:gd name="T36" fmla="*/ 74 w 1699"/>
                <a:gd name="T37" fmla="*/ 0 h 1564"/>
                <a:gd name="T38" fmla="*/ 1625 w 1699"/>
                <a:gd name="T39" fmla="*/ 0 h 1564"/>
                <a:gd name="T40" fmla="*/ 1646 w 1699"/>
                <a:gd name="T41" fmla="*/ 2 h 1564"/>
                <a:gd name="T42" fmla="*/ 1664 w 1699"/>
                <a:gd name="T43" fmla="*/ 9 h 1564"/>
                <a:gd name="T44" fmla="*/ 1679 w 1699"/>
                <a:gd name="T45" fmla="*/ 20 h 1564"/>
                <a:gd name="T46" fmla="*/ 1691 w 1699"/>
                <a:gd name="T47" fmla="*/ 35 h 1564"/>
                <a:gd name="T48" fmla="*/ 1697 w 1699"/>
                <a:gd name="T49" fmla="*/ 53 h 1564"/>
                <a:gd name="T50" fmla="*/ 1699 w 1699"/>
                <a:gd name="T51" fmla="*/ 74 h 1564"/>
                <a:gd name="T52" fmla="*/ 1699 w 1699"/>
                <a:gd name="T53" fmla="*/ 1148 h 1564"/>
                <a:gd name="T54" fmla="*/ 1697 w 1699"/>
                <a:gd name="T55" fmla="*/ 1169 h 1564"/>
                <a:gd name="T56" fmla="*/ 1689 w 1699"/>
                <a:gd name="T57" fmla="*/ 1187 h 1564"/>
                <a:gd name="T58" fmla="*/ 1679 w 1699"/>
                <a:gd name="T59" fmla="*/ 1202 h 1564"/>
                <a:gd name="T60" fmla="*/ 1664 w 1699"/>
                <a:gd name="T61" fmla="*/ 1214 h 1564"/>
                <a:gd name="T62" fmla="*/ 1646 w 1699"/>
                <a:gd name="T63" fmla="*/ 1220 h 1564"/>
                <a:gd name="T64" fmla="*/ 1625 w 1699"/>
                <a:gd name="T65" fmla="*/ 1222 h 1564"/>
                <a:gd name="T66" fmla="*/ 783 w 1699"/>
                <a:gd name="T67" fmla="*/ 1222 h 1564"/>
                <a:gd name="T68" fmla="*/ 465 w 1699"/>
                <a:gd name="T69" fmla="*/ 1541 h 1564"/>
                <a:gd name="T70" fmla="*/ 454 w 1699"/>
                <a:gd name="T71" fmla="*/ 1550 h 1564"/>
                <a:gd name="T72" fmla="*/ 440 w 1699"/>
                <a:gd name="T73" fmla="*/ 1558 h 1564"/>
                <a:gd name="T74" fmla="*/ 426 w 1699"/>
                <a:gd name="T75" fmla="*/ 1562 h 1564"/>
                <a:gd name="T76" fmla="*/ 414 w 1699"/>
                <a:gd name="T77" fmla="*/ 1564 h 1564"/>
                <a:gd name="T78" fmla="*/ 407 w 1699"/>
                <a:gd name="T79" fmla="*/ 1564 h 1564"/>
                <a:gd name="T80" fmla="*/ 399 w 1699"/>
                <a:gd name="T81" fmla="*/ 1563 h 1564"/>
                <a:gd name="T82" fmla="*/ 391 w 1699"/>
                <a:gd name="T83" fmla="*/ 1561 h 1564"/>
                <a:gd name="T84" fmla="*/ 384 w 1699"/>
                <a:gd name="T85" fmla="*/ 1557 h 1564"/>
                <a:gd name="T86" fmla="*/ 368 w 1699"/>
                <a:gd name="T87" fmla="*/ 1547 h 1564"/>
                <a:gd name="T88" fmla="*/ 356 w 1699"/>
                <a:gd name="T89" fmla="*/ 1536 h 1564"/>
                <a:gd name="T90" fmla="*/ 346 w 1699"/>
                <a:gd name="T91" fmla="*/ 1522 h 1564"/>
                <a:gd name="T92" fmla="*/ 341 w 1699"/>
                <a:gd name="T93" fmla="*/ 1507 h 1564"/>
                <a:gd name="T94" fmla="*/ 340 w 1699"/>
                <a:gd name="T95" fmla="*/ 1490 h 1564"/>
                <a:gd name="T96" fmla="*/ 340 w 1699"/>
                <a:gd name="T97" fmla="*/ 1222 h 1564"/>
                <a:gd name="T98" fmla="*/ 74 w 1699"/>
                <a:gd name="T99" fmla="*/ 1222 h 1564"/>
                <a:gd name="T100" fmla="*/ 52 w 1699"/>
                <a:gd name="T101" fmla="*/ 1220 h 1564"/>
                <a:gd name="T102" fmla="*/ 35 w 1699"/>
                <a:gd name="T103" fmla="*/ 1213 h 1564"/>
                <a:gd name="T104" fmla="*/ 20 w 1699"/>
                <a:gd name="T105" fmla="*/ 1202 h 1564"/>
                <a:gd name="T106" fmla="*/ 9 w 1699"/>
                <a:gd name="T107" fmla="*/ 1187 h 1564"/>
                <a:gd name="T108" fmla="*/ 2 w 1699"/>
                <a:gd name="T109" fmla="*/ 1169 h 1564"/>
                <a:gd name="T110" fmla="*/ 0 w 1699"/>
                <a:gd name="T111" fmla="*/ 1148 h 1564"/>
                <a:gd name="T112" fmla="*/ 0 w 1699"/>
                <a:gd name="T113" fmla="*/ 74 h 1564"/>
                <a:gd name="T114" fmla="*/ 2 w 1699"/>
                <a:gd name="T115" fmla="*/ 53 h 1564"/>
                <a:gd name="T116" fmla="*/ 9 w 1699"/>
                <a:gd name="T117" fmla="*/ 35 h 1564"/>
                <a:gd name="T118" fmla="*/ 20 w 1699"/>
                <a:gd name="T119" fmla="*/ 20 h 1564"/>
                <a:gd name="T120" fmla="*/ 35 w 1699"/>
                <a:gd name="T121" fmla="*/ 9 h 1564"/>
                <a:gd name="T122" fmla="*/ 52 w 1699"/>
                <a:gd name="T123" fmla="*/ 2 h 1564"/>
                <a:gd name="T124" fmla="*/ 74 w 1699"/>
                <a:gd name="T125" fmla="*/ 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9" h="1564">
                  <a:moveTo>
                    <a:pt x="148" y="149"/>
                  </a:moveTo>
                  <a:lnTo>
                    <a:pt x="148" y="1074"/>
                  </a:lnTo>
                  <a:lnTo>
                    <a:pt x="414" y="1074"/>
                  </a:lnTo>
                  <a:lnTo>
                    <a:pt x="435" y="1078"/>
                  </a:lnTo>
                  <a:lnTo>
                    <a:pt x="453" y="1084"/>
                  </a:lnTo>
                  <a:lnTo>
                    <a:pt x="467" y="1096"/>
                  </a:lnTo>
                  <a:lnTo>
                    <a:pt x="479" y="1110"/>
                  </a:lnTo>
                  <a:lnTo>
                    <a:pt x="485" y="1128"/>
                  </a:lnTo>
                  <a:lnTo>
                    <a:pt x="487" y="1148"/>
                  </a:lnTo>
                  <a:lnTo>
                    <a:pt x="487" y="1312"/>
                  </a:lnTo>
                  <a:lnTo>
                    <a:pt x="702" y="1097"/>
                  </a:lnTo>
                  <a:lnTo>
                    <a:pt x="713" y="1087"/>
                  </a:lnTo>
                  <a:lnTo>
                    <a:pt x="725" y="1080"/>
                  </a:lnTo>
                  <a:lnTo>
                    <a:pt x="738" y="1077"/>
                  </a:lnTo>
                  <a:lnTo>
                    <a:pt x="754" y="1074"/>
                  </a:lnTo>
                  <a:lnTo>
                    <a:pt x="1552" y="1074"/>
                  </a:lnTo>
                  <a:lnTo>
                    <a:pt x="1552" y="149"/>
                  </a:lnTo>
                  <a:lnTo>
                    <a:pt x="148" y="149"/>
                  </a:lnTo>
                  <a:close/>
                  <a:moveTo>
                    <a:pt x="74" y="0"/>
                  </a:moveTo>
                  <a:lnTo>
                    <a:pt x="1625" y="0"/>
                  </a:lnTo>
                  <a:lnTo>
                    <a:pt x="1646" y="2"/>
                  </a:lnTo>
                  <a:lnTo>
                    <a:pt x="1664" y="9"/>
                  </a:lnTo>
                  <a:lnTo>
                    <a:pt x="1679" y="20"/>
                  </a:lnTo>
                  <a:lnTo>
                    <a:pt x="1691" y="35"/>
                  </a:lnTo>
                  <a:lnTo>
                    <a:pt x="1697" y="53"/>
                  </a:lnTo>
                  <a:lnTo>
                    <a:pt x="1699" y="74"/>
                  </a:lnTo>
                  <a:lnTo>
                    <a:pt x="1699" y="1148"/>
                  </a:lnTo>
                  <a:lnTo>
                    <a:pt x="1697" y="1169"/>
                  </a:lnTo>
                  <a:lnTo>
                    <a:pt x="1689" y="1187"/>
                  </a:lnTo>
                  <a:lnTo>
                    <a:pt x="1679" y="1202"/>
                  </a:lnTo>
                  <a:lnTo>
                    <a:pt x="1664" y="1214"/>
                  </a:lnTo>
                  <a:lnTo>
                    <a:pt x="1646" y="1220"/>
                  </a:lnTo>
                  <a:lnTo>
                    <a:pt x="1625" y="1222"/>
                  </a:lnTo>
                  <a:lnTo>
                    <a:pt x="783" y="1222"/>
                  </a:lnTo>
                  <a:lnTo>
                    <a:pt x="465" y="1541"/>
                  </a:lnTo>
                  <a:lnTo>
                    <a:pt x="454" y="1550"/>
                  </a:lnTo>
                  <a:lnTo>
                    <a:pt x="440" y="1558"/>
                  </a:lnTo>
                  <a:lnTo>
                    <a:pt x="426" y="1562"/>
                  </a:lnTo>
                  <a:lnTo>
                    <a:pt x="414" y="1564"/>
                  </a:lnTo>
                  <a:lnTo>
                    <a:pt x="407" y="1564"/>
                  </a:lnTo>
                  <a:lnTo>
                    <a:pt x="399" y="1563"/>
                  </a:lnTo>
                  <a:lnTo>
                    <a:pt x="391" y="1561"/>
                  </a:lnTo>
                  <a:lnTo>
                    <a:pt x="384" y="1557"/>
                  </a:lnTo>
                  <a:lnTo>
                    <a:pt x="368" y="1547"/>
                  </a:lnTo>
                  <a:lnTo>
                    <a:pt x="356" y="1536"/>
                  </a:lnTo>
                  <a:lnTo>
                    <a:pt x="346" y="1522"/>
                  </a:lnTo>
                  <a:lnTo>
                    <a:pt x="341" y="1507"/>
                  </a:lnTo>
                  <a:lnTo>
                    <a:pt x="340" y="1490"/>
                  </a:lnTo>
                  <a:lnTo>
                    <a:pt x="340" y="1222"/>
                  </a:lnTo>
                  <a:lnTo>
                    <a:pt x="74" y="1222"/>
                  </a:lnTo>
                  <a:lnTo>
                    <a:pt x="52" y="1220"/>
                  </a:lnTo>
                  <a:lnTo>
                    <a:pt x="35" y="1213"/>
                  </a:lnTo>
                  <a:lnTo>
                    <a:pt x="20" y="1202"/>
                  </a:lnTo>
                  <a:lnTo>
                    <a:pt x="9" y="1187"/>
                  </a:lnTo>
                  <a:lnTo>
                    <a:pt x="2" y="1169"/>
                  </a:lnTo>
                  <a:lnTo>
                    <a:pt x="0" y="1148"/>
                  </a:lnTo>
                  <a:lnTo>
                    <a:pt x="0" y="74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PA-任意多边形 57"/>
            <p:cNvSpPr>
              <a:spLocks noEditPoints="1"/>
            </p:cNvSpPr>
            <p:nvPr/>
          </p:nvSpPr>
          <p:spPr bwMode="auto">
            <a:xfrm>
              <a:off x="3457575" y="3028950"/>
              <a:ext cx="376238" cy="244475"/>
            </a:xfrm>
            <a:custGeom>
              <a:avLst/>
              <a:gdLst>
                <a:gd name="T0" fmla="*/ 405 w 2129"/>
                <a:gd name="T1" fmla="*/ 151 h 1386"/>
                <a:gd name="T2" fmla="*/ 334 w 2129"/>
                <a:gd name="T3" fmla="*/ 171 h 1386"/>
                <a:gd name="T4" fmla="*/ 269 w 2129"/>
                <a:gd name="T5" fmla="*/ 208 h 1386"/>
                <a:gd name="T6" fmla="*/ 217 w 2129"/>
                <a:gd name="T7" fmla="*/ 260 h 1386"/>
                <a:gd name="T8" fmla="*/ 179 w 2129"/>
                <a:gd name="T9" fmla="*/ 323 h 1386"/>
                <a:gd name="T10" fmla="*/ 158 w 2129"/>
                <a:gd name="T11" fmla="*/ 398 h 1386"/>
                <a:gd name="T12" fmla="*/ 155 w 2129"/>
                <a:gd name="T13" fmla="*/ 1237 h 1386"/>
                <a:gd name="T14" fmla="*/ 1974 w 2129"/>
                <a:gd name="T15" fmla="*/ 438 h 1386"/>
                <a:gd name="T16" fmla="*/ 1963 w 2129"/>
                <a:gd name="T17" fmla="*/ 362 h 1386"/>
                <a:gd name="T18" fmla="*/ 1935 w 2129"/>
                <a:gd name="T19" fmla="*/ 294 h 1386"/>
                <a:gd name="T20" fmla="*/ 1891 w 2129"/>
                <a:gd name="T21" fmla="*/ 234 h 1386"/>
                <a:gd name="T22" fmla="*/ 1833 w 2129"/>
                <a:gd name="T23" fmla="*/ 189 h 1386"/>
                <a:gd name="T24" fmla="*/ 1763 w 2129"/>
                <a:gd name="T25" fmla="*/ 160 h 1386"/>
                <a:gd name="T26" fmla="*/ 1685 w 2129"/>
                <a:gd name="T27" fmla="*/ 148 h 1386"/>
                <a:gd name="T28" fmla="*/ 1116 w 2129"/>
                <a:gd name="T29" fmla="*/ 422 h 1386"/>
                <a:gd name="T30" fmla="*/ 1082 w 2129"/>
                <a:gd name="T31" fmla="*/ 442 h 1386"/>
                <a:gd name="T32" fmla="*/ 1045 w 2129"/>
                <a:gd name="T33" fmla="*/ 442 h 1386"/>
                <a:gd name="T34" fmla="*/ 1013 w 2129"/>
                <a:gd name="T35" fmla="*/ 422 h 1386"/>
                <a:gd name="T36" fmla="*/ 444 w 2129"/>
                <a:gd name="T37" fmla="*/ 148 h 1386"/>
                <a:gd name="T38" fmla="*/ 768 w 2129"/>
                <a:gd name="T39" fmla="*/ 0 h 1386"/>
                <a:gd name="T40" fmla="*/ 797 w 2129"/>
                <a:gd name="T41" fmla="*/ 7 h 1386"/>
                <a:gd name="T42" fmla="*/ 820 w 2129"/>
                <a:gd name="T43" fmla="*/ 22 h 1386"/>
                <a:gd name="T44" fmla="*/ 1309 w 2129"/>
                <a:gd name="T45" fmla="*/ 22 h 1386"/>
                <a:gd name="T46" fmla="*/ 1332 w 2129"/>
                <a:gd name="T47" fmla="*/ 7 h 1386"/>
                <a:gd name="T48" fmla="*/ 1360 w 2129"/>
                <a:gd name="T49" fmla="*/ 0 h 1386"/>
                <a:gd name="T50" fmla="*/ 1742 w 2129"/>
                <a:gd name="T51" fmla="*/ 3 h 1386"/>
                <a:gd name="T52" fmla="*/ 1838 w 2129"/>
                <a:gd name="T53" fmla="*/ 26 h 1386"/>
                <a:gd name="T54" fmla="*/ 1924 w 2129"/>
                <a:gd name="T55" fmla="*/ 68 h 1386"/>
                <a:gd name="T56" fmla="*/ 1999 w 2129"/>
                <a:gd name="T57" fmla="*/ 128 h 1386"/>
                <a:gd name="T58" fmla="*/ 2059 w 2129"/>
                <a:gd name="T59" fmla="*/ 202 h 1386"/>
                <a:gd name="T60" fmla="*/ 2102 w 2129"/>
                <a:gd name="T61" fmla="*/ 289 h 1386"/>
                <a:gd name="T62" fmla="*/ 2125 w 2129"/>
                <a:gd name="T63" fmla="*/ 386 h 1386"/>
                <a:gd name="T64" fmla="*/ 2129 w 2129"/>
                <a:gd name="T65" fmla="*/ 1312 h 1386"/>
                <a:gd name="T66" fmla="*/ 2113 w 2129"/>
                <a:gd name="T67" fmla="*/ 1351 h 1386"/>
                <a:gd name="T68" fmla="*/ 2083 w 2129"/>
                <a:gd name="T69" fmla="*/ 1377 h 1386"/>
                <a:gd name="T70" fmla="*/ 2048 w 2129"/>
                <a:gd name="T71" fmla="*/ 1386 h 1386"/>
                <a:gd name="T72" fmla="*/ 53 w 2129"/>
                <a:gd name="T73" fmla="*/ 1384 h 1386"/>
                <a:gd name="T74" fmla="*/ 20 w 2129"/>
                <a:gd name="T75" fmla="*/ 1366 h 1386"/>
                <a:gd name="T76" fmla="*/ 2 w 2129"/>
                <a:gd name="T77" fmla="*/ 1333 h 1386"/>
                <a:gd name="T78" fmla="*/ 0 w 2129"/>
                <a:gd name="T79" fmla="*/ 438 h 1386"/>
                <a:gd name="T80" fmla="*/ 12 w 2129"/>
                <a:gd name="T81" fmla="*/ 339 h 1386"/>
                <a:gd name="T82" fmla="*/ 44 w 2129"/>
                <a:gd name="T83" fmla="*/ 247 h 1386"/>
                <a:gd name="T84" fmla="*/ 95 w 2129"/>
                <a:gd name="T85" fmla="*/ 166 h 1386"/>
                <a:gd name="T86" fmla="*/ 162 w 2129"/>
                <a:gd name="T87" fmla="*/ 98 h 1386"/>
                <a:gd name="T88" fmla="*/ 243 w 2129"/>
                <a:gd name="T89" fmla="*/ 46 h 1386"/>
                <a:gd name="T90" fmla="*/ 335 w 2129"/>
                <a:gd name="T91" fmla="*/ 13 h 1386"/>
                <a:gd name="T92" fmla="*/ 436 w 2129"/>
                <a:gd name="T93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9" h="1386">
                  <a:moveTo>
                    <a:pt x="444" y="148"/>
                  </a:moveTo>
                  <a:lnTo>
                    <a:pt x="405" y="151"/>
                  </a:lnTo>
                  <a:lnTo>
                    <a:pt x="368" y="159"/>
                  </a:lnTo>
                  <a:lnTo>
                    <a:pt x="334" y="171"/>
                  </a:lnTo>
                  <a:lnTo>
                    <a:pt x="300" y="187"/>
                  </a:lnTo>
                  <a:lnTo>
                    <a:pt x="269" y="208"/>
                  </a:lnTo>
                  <a:lnTo>
                    <a:pt x="241" y="231"/>
                  </a:lnTo>
                  <a:lnTo>
                    <a:pt x="217" y="260"/>
                  </a:lnTo>
                  <a:lnTo>
                    <a:pt x="196" y="290"/>
                  </a:lnTo>
                  <a:lnTo>
                    <a:pt x="179" y="323"/>
                  </a:lnTo>
                  <a:lnTo>
                    <a:pt x="166" y="360"/>
                  </a:lnTo>
                  <a:lnTo>
                    <a:pt x="158" y="398"/>
                  </a:lnTo>
                  <a:lnTo>
                    <a:pt x="155" y="438"/>
                  </a:lnTo>
                  <a:lnTo>
                    <a:pt x="155" y="1237"/>
                  </a:lnTo>
                  <a:lnTo>
                    <a:pt x="1974" y="1237"/>
                  </a:lnTo>
                  <a:lnTo>
                    <a:pt x="1974" y="438"/>
                  </a:lnTo>
                  <a:lnTo>
                    <a:pt x="1971" y="399"/>
                  </a:lnTo>
                  <a:lnTo>
                    <a:pt x="1963" y="362"/>
                  </a:lnTo>
                  <a:lnTo>
                    <a:pt x="1952" y="327"/>
                  </a:lnTo>
                  <a:lnTo>
                    <a:pt x="1935" y="294"/>
                  </a:lnTo>
                  <a:lnTo>
                    <a:pt x="1915" y="263"/>
                  </a:lnTo>
                  <a:lnTo>
                    <a:pt x="1891" y="234"/>
                  </a:lnTo>
                  <a:lnTo>
                    <a:pt x="1863" y="210"/>
                  </a:lnTo>
                  <a:lnTo>
                    <a:pt x="1833" y="189"/>
                  </a:lnTo>
                  <a:lnTo>
                    <a:pt x="1799" y="172"/>
                  </a:lnTo>
                  <a:lnTo>
                    <a:pt x="1763" y="160"/>
                  </a:lnTo>
                  <a:lnTo>
                    <a:pt x="1725" y="151"/>
                  </a:lnTo>
                  <a:lnTo>
                    <a:pt x="1685" y="148"/>
                  </a:lnTo>
                  <a:lnTo>
                    <a:pt x="1390" y="148"/>
                  </a:lnTo>
                  <a:lnTo>
                    <a:pt x="1116" y="422"/>
                  </a:lnTo>
                  <a:lnTo>
                    <a:pt x="1100" y="435"/>
                  </a:lnTo>
                  <a:lnTo>
                    <a:pt x="1082" y="442"/>
                  </a:lnTo>
                  <a:lnTo>
                    <a:pt x="1064" y="446"/>
                  </a:lnTo>
                  <a:lnTo>
                    <a:pt x="1045" y="442"/>
                  </a:lnTo>
                  <a:lnTo>
                    <a:pt x="1029" y="435"/>
                  </a:lnTo>
                  <a:lnTo>
                    <a:pt x="1013" y="422"/>
                  </a:lnTo>
                  <a:lnTo>
                    <a:pt x="739" y="148"/>
                  </a:lnTo>
                  <a:lnTo>
                    <a:pt x="444" y="148"/>
                  </a:lnTo>
                  <a:close/>
                  <a:moveTo>
                    <a:pt x="436" y="0"/>
                  </a:moveTo>
                  <a:lnTo>
                    <a:pt x="768" y="0"/>
                  </a:lnTo>
                  <a:lnTo>
                    <a:pt x="784" y="2"/>
                  </a:lnTo>
                  <a:lnTo>
                    <a:pt x="797" y="7"/>
                  </a:lnTo>
                  <a:lnTo>
                    <a:pt x="808" y="13"/>
                  </a:lnTo>
                  <a:lnTo>
                    <a:pt x="820" y="22"/>
                  </a:lnTo>
                  <a:lnTo>
                    <a:pt x="1064" y="267"/>
                  </a:lnTo>
                  <a:lnTo>
                    <a:pt x="1309" y="22"/>
                  </a:lnTo>
                  <a:lnTo>
                    <a:pt x="1319" y="13"/>
                  </a:lnTo>
                  <a:lnTo>
                    <a:pt x="1332" y="7"/>
                  </a:lnTo>
                  <a:lnTo>
                    <a:pt x="1344" y="2"/>
                  </a:lnTo>
                  <a:lnTo>
                    <a:pt x="1360" y="0"/>
                  </a:lnTo>
                  <a:lnTo>
                    <a:pt x="1693" y="0"/>
                  </a:lnTo>
                  <a:lnTo>
                    <a:pt x="1742" y="3"/>
                  </a:lnTo>
                  <a:lnTo>
                    <a:pt x="1791" y="12"/>
                  </a:lnTo>
                  <a:lnTo>
                    <a:pt x="1838" y="26"/>
                  </a:lnTo>
                  <a:lnTo>
                    <a:pt x="1882" y="45"/>
                  </a:lnTo>
                  <a:lnTo>
                    <a:pt x="1924" y="68"/>
                  </a:lnTo>
                  <a:lnTo>
                    <a:pt x="1963" y="95"/>
                  </a:lnTo>
                  <a:lnTo>
                    <a:pt x="1999" y="128"/>
                  </a:lnTo>
                  <a:lnTo>
                    <a:pt x="2032" y="163"/>
                  </a:lnTo>
                  <a:lnTo>
                    <a:pt x="2059" y="202"/>
                  </a:lnTo>
                  <a:lnTo>
                    <a:pt x="2083" y="244"/>
                  </a:lnTo>
                  <a:lnTo>
                    <a:pt x="2102" y="289"/>
                  </a:lnTo>
                  <a:lnTo>
                    <a:pt x="2117" y="337"/>
                  </a:lnTo>
                  <a:lnTo>
                    <a:pt x="2125" y="386"/>
                  </a:lnTo>
                  <a:lnTo>
                    <a:pt x="2129" y="438"/>
                  </a:lnTo>
                  <a:lnTo>
                    <a:pt x="2129" y="1312"/>
                  </a:lnTo>
                  <a:lnTo>
                    <a:pt x="2122" y="1333"/>
                  </a:lnTo>
                  <a:lnTo>
                    <a:pt x="2113" y="1351"/>
                  </a:lnTo>
                  <a:lnTo>
                    <a:pt x="2099" y="1366"/>
                  </a:lnTo>
                  <a:lnTo>
                    <a:pt x="2083" y="1377"/>
                  </a:lnTo>
                  <a:lnTo>
                    <a:pt x="2065" y="1384"/>
                  </a:lnTo>
                  <a:lnTo>
                    <a:pt x="2048" y="1386"/>
                  </a:lnTo>
                  <a:lnTo>
                    <a:pt x="74" y="1386"/>
                  </a:lnTo>
                  <a:lnTo>
                    <a:pt x="53" y="1384"/>
                  </a:lnTo>
                  <a:lnTo>
                    <a:pt x="35" y="1377"/>
                  </a:lnTo>
                  <a:lnTo>
                    <a:pt x="20" y="1366"/>
                  </a:lnTo>
                  <a:lnTo>
                    <a:pt x="9" y="1351"/>
                  </a:lnTo>
                  <a:lnTo>
                    <a:pt x="2" y="1333"/>
                  </a:lnTo>
                  <a:lnTo>
                    <a:pt x="0" y="1312"/>
                  </a:lnTo>
                  <a:lnTo>
                    <a:pt x="0" y="438"/>
                  </a:lnTo>
                  <a:lnTo>
                    <a:pt x="3" y="388"/>
                  </a:lnTo>
                  <a:lnTo>
                    <a:pt x="12" y="339"/>
                  </a:lnTo>
                  <a:lnTo>
                    <a:pt x="25" y="291"/>
                  </a:lnTo>
                  <a:lnTo>
                    <a:pt x="44" y="247"/>
                  </a:lnTo>
                  <a:lnTo>
                    <a:pt x="67" y="205"/>
                  </a:lnTo>
                  <a:lnTo>
                    <a:pt x="95" y="166"/>
                  </a:lnTo>
                  <a:lnTo>
                    <a:pt x="126" y="130"/>
                  </a:lnTo>
                  <a:lnTo>
                    <a:pt x="162" y="98"/>
                  </a:lnTo>
                  <a:lnTo>
                    <a:pt x="201" y="70"/>
                  </a:lnTo>
                  <a:lnTo>
                    <a:pt x="243" y="46"/>
                  </a:lnTo>
                  <a:lnTo>
                    <a:pt x="287" y="27"/>
                  </a:lnTo>
                  <a:lnTo>
                    <a:pt x="335" y="13"/>
                  </a:lnTo>
                  <a:lnTo>
                    <a:pt x="384" y="3"/>
                  </a:lnTo>
                  <a:lnTo>
                    <a:pt x="4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PA-矩形 58"/>
            <p:cNvSpPr>
              <a:spLocks noChangeArrowheads="1"/>
            </p:cNvSpPr>
            <p:nvPr/>
          </p:nvSpPr>
          <p:spPr bwMode="auto">
            <a:xfrm>
              <a:off x="3841750" y="2754313"/>
              <a:ext cx="26988" cy="2698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PA-矩形 59"/>
            <p:cNvSpPr>
              <a:spLocks noChangeArrowheads="1"/>
            </p:cNvSpPr>
            <p:nvPr/>
          </p:nvSpPr>
          <p:spPr bwMode="auto">
            <a:xfrm>
              <a:off x="3906838" y="2754313"/>
              <a:ext cx="26988" cy="2698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PA-矩形 60"/>
            <p:cNvSpPr>
              <a:spLocks noChangeArrowheads="1"/>
            </p:cNvSpPr>
            <p:nvPr/>
          </p:nvSpPr>
          <p:spPr bwMode="auto">
            <a:xfrm>
              <a:off x="3971925" y="2754313"/>
              <a:ext cx="26988" cy="2698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3" name="PA-组合 65"/>
          <p:cNvGrpSpPr/>
          <p:nvPr/>
        </p:nvGrpSpPr>
        <p:grpSpPr>
          <a:xfrm>
            <a:off x="9860605" y="2259312"/>
            <a:ext cx="614362" cy="614362"/>
            <a:chOff x="10948988" y="2659063"/>
            <a:chExt cx="614362" cy="614362"/>
          </a:xfrm>
          <a:solidFill>
            <a:srgbClr val="8497B0"/>
          </a:solidFill>
        </p:grpSpPr>
        <p:sp>
          <p:nvSpPr>
            <p:cNvPr id="44" name="PA-任意多边形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PA-任意多边形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46" name="PA-直接连接符 29"/>
          <p:cNvCxnSpPr>
            <a:stCxn id="4" idx="4"/>
          </p:cNvCxnSpPr>
          <p:nvPr/>
        </p:nvCxnSpPr>
        <p:spPr>
          <a:xfrm>
            <a:off x="844499" y="1988623"/>
            <a:ext cx="0" cy="1092923"/>
          </a:xfrm>
          <a:prstGeom prst="line">
            <a:avLst/>
          </a:prstGeom>
          <a:noFill/>
          <a:ln w="38100" cap="rnd" cmpd="sng" algn="ctr">
            <a:solidFill>
              <a:srgbClr val="8497B0"/>
            </a:solidFill>
            <a:prstDash val="solid"/>
            <a:miter lim="800000"/>
          </a:ln>
          <a:effectLst/>
        </p:spPr>
      </p:cxnSp>
      <p:grpSp>
        <p:nvGrpSpPr>
          <p:cNvPr id="47" name="PA-组合 91"/>
          <p:cNvGrpSpPr/>
          <p:nvPr/>
        </p:nvGrpSpPr>
        <p:grpSpPr>
          <a:xfrm>
            <a:off x="1362975" y="2360912"/>
            <a:ext cx="614362" cy="411163"/>
            <a:chOff x="620713" y="1989138"/>
            <a:chExt cx="614362" cy="411163"/>
          </a:xfrm>
          <a:solidFill>
            <a:srgbClr val="8497B0"/>
          </a:solidFill>
        </p:grpSpPr>
        <p:sp>
          <p:nvSpPr>
            <p:cNvPr id="48" name="PA-任意多边形 118"/>
            <p:cNvSpPr>
              <a:spLocks noEditPoints="1"/>
            </p:cNvSpPr>
            <p:nvPr/>
          </p:nvSpPr>
          <p:spPr bwMode="auto">
            <a:xfrm>
              <a:off x="620713" y="1989138"/>
              <a:ext cx="614362" cy="411163"/>
            </a:xfrm>
            <a:custGeom>
              <a:avLst/>
              <a:gdLst>
                <a:gd name="T0" fmla="*/ 1947 w 3483"/>
                <a:gd name="T1" fmla="*/ 157 h 2336"/>
                <a:gd name="T2" fmla="*/ 1720 w 3483"/>
                <a:gd name="T3" fmla="*/ 258 h 2336"/>
                <a:gd name="T4" fmla="*/ 1538 w 3483"/>
                <a:gd name="T5" fmla="*/ 428 h 2336"/>
                <a:gd name="T6" fmla="*/ 1474 w 3483"/>
                <a:gd name="T7" fmla="*/ 455 h 2336"/>
                <a:gd name="T8" fmla="*/ 1339 w 3483"/>
                <a:gd name="T9" fmla="*/ 404 h 2336"/>
                <a:gd name="T10" fmla="*/ 1130 w 3483"/>
                <a:gd name="T11" fmla="*/ 369 h 2336"/>
                <a:gd name="T12" fmla="*/ 916 w 3483"/>
                <a:gd name="T13" fmla="*/ 412 h 2336"/>
                <a:gd name="T14" fmla="*/ 743 w 3483"/>
                <a:gd name="T15" fmla="*/ 530 h 2336"/>
                <a:gd name="T16" fmla="*/ 628 w 3483"/>
                <a:gd name="T17" fmla="*/ 707 h 2336"/>
                <a:gd name="T18" fmla="*/ 589 w 3483"/>
                <a:gd name="T19" fmla="*/ 886 h 2336"/>
                <a:gd name="T20" fmla="*/ 548 w 3483"/>
                <a:gd name="T21" fmla="*/ 929 h 2336"/>
                <a:gd name="T22" fmla="*/ 349 w 3483"/>
                <a:gd name="T23" fmla="*/ 1059 h 2336"/>
                <a:gd name="T24" fmla="*/ 213 w 3483"/>
                <a:gd name="T25" fmla="*/ 1245 h 2336"/>
                <a:gd name="T26" fmla="*/ 151 w 3483"/>
                <a:gd name="T27" fmla="*/ 1472 h 2336"/>
                <a:gd name="T28" fmla="*/ 174 w 3483"/>
                <a:gd name="T29" fmla="*/ 1716 h 2336"/>
                <a:gd name="T30" fmla="*/ 282 w 3483"/>
                <a:gd name="T31" fmla="*/ 1929 h 2336"/>
                <a:gd name="T32" fmla="*/ 457 w 3483"/>
                <a:gd name="T33" fmla="*/ 2088 h 2336"/>
                <a:gd name="T34" fmla="*/ 681 w 3483"/>
                <a:gd name="T35" fmla="*/ 2177 h 2336"/>
                <a:gd name="T36" fmla="*/ 2867 w 3483"/>
                <a:gd name="T37" fmla="*/ 2185 h 2336"/>
                <a:gd name="T38" fmla="*/ 3072 w 3483"/>
                <a:gd name="T39" fmla="*/ 2119 h 2336"/>
                <a:gd name="T40" fmla="*/ 3229 w 3483"/>
                <a:gd name="T41" fmla="*/ 1978 h 2336"/>
                <a:gd name="T42" fmla="*/ 3316 w 3483"/>
                <a:gd name="T43" fmla="*/ 1785 h 2336"/>
                <a:gd name="T44" fmla="*/ 3317 w 3483"/>
                <a:gd name="T45" fmla="*/ 1563 h 2336"/>
                <a:gd name="T46" fmla="*/ 3233 w 3483"/>
                <a:gd name="T47" fmla="*/ 1372 h 2336"/>
                <a:gd name="T48" fmla="*/ 3080 w 3483"/>
                <a:gd name="T49" fmla="*/ 1232 h 2336"/>
                <a:gd name="T50" fmla="*/ 2920 w 3483"/>
                <a:gd name="T51" fmla="*/ 1168 h 2336"/>
                <a:gd name="T52" fmla="*/ 2882 w 3483"/>
                <a:gd name="T53" fmla="*/ 1141 h 2336"/>
                <a:gd name="T54" fmla="*/ 2877 w 3483"/>
                <a:gd name="T55" fmla="*/ 1077 h 2336"/>
                <a:gd name="T56" fmla="*/ 2898 w 3483"/>
                <a:gd name="T57" fmla="*/ 891 h 2336"/>
                <a:gd name="T58" fmla="*/ 2851 w 3483"/>
                <a:gd name="T59" fmla="*/ 627 h 2336"/>
                <a:gd name="T60" fmla="*/ 2720 w 3483"/>
                <a:gd name="T61" fmla="*/ 403 h 2336"/>
                <a:gd name="T62" fmla="*/ 2521 w 3483"/>
                <a:gd name="T63" fmla="*/ 237 h 2336"/>
                <a:gd name="T64" fmla="*/ 2273 w 3483"/>
                <a:gd name="T65" fmla="*/ 146 h 2336"/>
                <a:gd name="T66" fmla="*/ 2215 w 3483"/>
                <a:gd name="T67" fmla="*/ 3 h 2336"/>
                <a:gd name="T68" fmla="*/ 2509 w 3483"/>
                <a:gd name="T69" fmla="*/ 78 h 2336"/>
                <a:gd name="T70" fmla="*/ 2754 w 3483"/>
                <a:gd name="T71" fmla="*/ 240 h 2336"/>
                <a:gd name="T72" fmla="*/ 2934 w 3483"/>
                <a:gd name="T73" fmla="*/ 470 h 2336"/>
                <a:gd name="T74" fmla="*/ 3033 w 3483"/>
                <a:gd name="T75" fmla="*/ 751 h 2336"/>
                <a:gd name="T76" fmla="*/ 3042 w 3483"/>
                <a:gd name="T77" fmla="*/ 980 h 2336"/>
                <a:gd name="T78" fmla="*/ 3141 w 3483"/>
                <a:gd name="T79" fmla="*/ 1101 h 2336"/>
                <a:gd name="T80" fmla="*/ 3322 w 3483"/>
                <a:gd name="T81" fmla="*/ 1247 h 2336"/>
                <a:gd name="T82" fmla="*/ 3440 w 3483"/>
                <a:gd name="T83" fmla="*/ 1445 h 2336"/>
                <a:gd name="T84" fmla="*/ 3483 w 3483"/>
                <a:gd name="T85" fmla="*/ 1680 h 2336"/>
                <a:gd name="T86" fmla="*/ 3432 w 3483"/>
                <a:gd name="T87" fmla="*/ 1921 h 2336"/>
                <a:gd name="T88" fmla="*/ 3303 w 3483"/>
                <a:gd name="T89" fmla="*/ 2122 h 2336"/>
                <a:gd name="T90" fmla="*/ 3111 w 3483"/>
                <a:gd name="T91" fmla="*/ 2265 h 2336"/>
                <a:gd name="T92" fmla="*/ 2874 w 3483"/>
                <a:gd name="T93" fmla="*/ 2332 h 2336"/>
                <a:gd name="T94" fmla="*/ 662 w 3483"/>
                <a:gd name="T95" fmla="*/ 2323 h 2336"/>
                <a:gd name="T96" fmla="*/ 400 w 3483"/>
                <a:gd name="T97" fmla="*/ 2226 h 2336"/>
                <a:gd name="T98" fmla="*/ 190 w 3483"/>
                <a:gd name="T99" fmla="*/ 2049 h 2336"/>
                <a:gd name="T100" fmla="*/ 51 w 3483"/>
                <a:gd name="T101" fmla="*/ 1812 h 2336"/>
                <a:gd name="T102" fmla="*/ 0 w 3483"/>
                <a:gd name="T103" fmla="*/ 1533 h 2336"/>
                <a:gd name="T104" fmla="*/ 41 w 3483"/>
                <a:gd name="T105" fmla="*/ 1277 h 2336"/>
                <a:gd name="T106" fmla="*/ 158 w 3483"/>
                <a:gd name="T107" fmla="*/ 1053 h 2336"/>
                <a:gd name="T108" fmla="*/ 340 w 3483"/>
                <a:gd name="T109" fmla="*/ 877 h 2336"/>
                <a:gd name="T110" fmla="*/ 481 w 3483"/>
                <a:gd name="T111" fmla="*/ 688 h 2336"/>
                <a:gd name="T112" fmla="*/ 599 w 3483"/>
                <a:gd name="T113" fmla="*/ 475 h 2336"/>
                <a:gd name="T114" fmla="*/ 782 w 3483"/>
                <a:gd name="T115" fmla="*/ 318 h 2336"/>
                <a:gd name="T116" fmla="*/ 1011 w 3483"/>
                <a:gd name="T117" fmla="*/ 233 h 2336"/>
                <a:gd name="T118" fmla="*/ 1249 w 3483"/>
                <a:gd name="T119" fmla="*/ 231 h 2336"/>
                <a:gd name="T120" fmla="*/ 1457 w 3483"/>
                <a:gd name="T121" fmla="*/ 303 h 2336"/>
                <a:gd name="T122" fmla="*/ 1669 w 3483"/>
                <a:gd name="T123" fmla="*/ 127 h 2336"/>
                <a:gd name="T124" fmla="*/ 1925 w 3483"/>
                <a:gd name="T125" fmla="*/ 24 h 2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83" h="2336">
                  <a:moveTo>
                    <a:pt x="2136" y="134"/>
                  </a:moveTo>
                  <a:lnTo>
                    <a:pt x="2073" y="136"/>
                  </a:lnTo>
                  <a:lnTo>
                    <a:pt x="2010" y="145"/>
                  </a:lnTo>
                  <a:lnTo>
                    <a:pt x="1947" y="157"/>
                  </a:lnTo>
                  <a:lnTo>
                    <a:pt x="1887" y="175"/>
                  </a:lnTo>
                  <a:lnTo>
                    <a:pt x="1829" y="198"/>
                  </a:lnTo>
                  <a:lnTo>
                    <a:pt x="1773" y="226"/>
                  </a:lnTo>
                  <a:lnTo>
                    <a:pt x="1720" y="258"/>
                  </a:lnTo>
                  <a:lnTo>
                    <a:pt x="1670" y="294"/>
                  </a:lnTo>
                  <a:lnTo>
                    <a:pt x="1622" y="335"/>
                  </a:lnTo>
                  <a:lnTo>
                    <a:pt x="1578" y="379"/>
                  </a:lnTo>
                  <a:lnTo>
                    <a:pt x="1538" y="428"/>
                  </a:lnTo>
                  <a:lnTo>
                    <a:pt x="1525" y="441"/>
                  </a:lnTo>
                  <a:lnTo>
                    <a:pt x="1509" y="450"/>
                  </a:lnTo>
                  <a:lnTo>
                    <a:pt x="1492" y="455"/>
                  </a:lnTo>
                  <a:lnTo>
                    <a:pt x="1474" y="455"/>
                  </a:lnTo>
                  <a:lnTo>
                    <a:pt x="1458" y="451"/>
                  </a:lnTo>
                  <a:lnTo>
                    <a:pt x="1442" y="443"/>
                  </a:lnTo>
                  <a:lnTo>
                    <a:pt x="1390" y="423"/>
                  </a:lnTo>
                  <a:lnTo>
                    <a:pt x="1339" y="404"/>
                  </a:lnTo>
                  <a:lnTo>
                    <a:pt x="1289" y="390"/>
                  </a:lnTo>
                  <a:lnTo>
                    <a:pt x="1238" y="378"/>
                  </a:lnTo>
                  <a:lnTo>
                    <a:pt x="1185" y="371"/>
                  </a:lnTo>
                  <a:lnTo>
                    <a:pt x="1130" y="369"/>
                  </a:lnTo>
                  <a:lnTo>
                    <a:pt x="1074" y="372"/>
                  </a:lnTo>
                  <a:lnTo>
                    <a:pt x="1020" y="381"/>
                  </a:lnTo>
                  <a:lnTo>
                    <a:pt x="967" y="393"/>
                  </a:lnTo>
                  <a:lnTo>
                    <a:pt x="916" y="412"/>
                  </a:lnTo>
                  <a:lnTo>
                    <a:pt x="868" y="435"/>
                  </a:lnTo>
                  <a:lnTo>
                    <a:pt x="823" y="463"/>
                  </a:lnTo>
                  <a:lnTo>
                    <a:pt x="781" y="494"/>
                  </a:lnTo>
                  <a:lnTo>
                    <a:pt x="743" y="530"/>
                  </a:lnTo>
                  <a:lnTo>
                    <a:pt x="708" y="569"/>
                  </a:lnTo>
                  <a:lnTo>
                    <a:pt x="678" y="612"/>
                  </a:lnTo>
                  <a:lnTo>
                    <a:pt x="650" y="659"/>
                  </a:lnTo>
                  <a:lnTo>
                    <a:pt x="628" y="707"/>
                  </a:lnTo>
                  <a:lnTo>
                    <a:pt x="611" y="760"/>
                  </a:lnTo>
                  <a:lnTo>
                    <a:pt x="598" y="813"/>
                  </a:lnTo>
                  <a:lnTo>
                    <a:pt x="591" y="870"/>
                  </a:lnTo>
                  <a:lnTo>
                    <a:pt x="589" y="886"/>
                  </a:lnTo>
                  <a:lnTo>
                    <a:pt x="583" y="901"/>
                  </a:lnTo>
                  <a:lnTo>
                    <a:pt x="572" y="914"/>
                  </a:lnTo>
                  <a:lnTo>
                    <a:pt x="560" y="923"/>
                  </a:lnTo>
                  <a:lnTo>
                    <a:pt x="548" y="929"/>
                  </a:lnTo>
                  <a:lnTo>
                    <a:pt x="493" y="955"/>
                  </a:lnTo>
                  <a:lnTo>
                    <a:pt x="441" y="985"/>
                  </a:lnTo>
                  <a:lnTo>
                    <a:pt x="394" y="1020"/>
                  </a:lnTo>
                  <a:lnTo>
                    <a:pt x="349" y="1059"/>
                  </a:lnTo>
                  <a:lnTo>
                    <a:pt x="308" y="1101"/>
                  </a:lnTo>
                  <a:lnTo>
                    <a:pt x="272" y="1146"/>
                  </a:lnTo>
                  <a:lnTo>
                    <a:pt x="241" y="1195"/>
                  </a:lnTo>
                  <a:lnTo>
                    <a:pt x="213" y="1245"/>
                  </a:lnTo>
                  <a:lnTo>
                    <a:pt x="190" y="1299"/>
                  </a:lnTo>
                  <a:lnTo>
                    <a:pt x="172" y="1355"/>
                  </a:lnTo>
                  <a:lnTo>
                    <a:pt x="158" y="1413"/>
                  </a:lnTo>
                  <a:lnTo>
                    <a:pt x="151" y="1472"/>
                  </a:lnTo>
                  <a:lnTo>
                    <a:pt x="148" y="1533"/>
                  </a:lnTo>
                  <a:lnTo>
                    <a:pt x="151" y="1595"/>
                  </a:lnTo>
                  <a:lnTo>
                    <a:pt x="159" y="1657"/>
                  </a:lnTo>
                  <a:lnTo>
                    <a:pt x="174" y="1716"/>
                  </a:lnTo>
                  <a:lnTo>
                    <a:pt x="194" y="1773"/>
                  </a:lnTo>
                  <a:lnTo>
                    <a:pt x="218" y="1828"/>
                  </a:lnTo>
                  <a:lnTo>
                    <a:pt x="248" y="1879"/>
                  </a:lnTo>
                  <a:lnTo>
                    <a:pt x="282" y="1929"/>
                  </a:lnTo>
                  <a:lnTo>
                    <a:pt x="321" y="1974"/>
                  </a:lnTo>
                  <a:lnTo>
                    <a:pt x="362" y="2016"/>
                  </a:lnTo>
                  <a:lnTo>
                    <a:pt x="408" y="2054"/>
                  </a:lnTo>
                  <a:lnTo>
                    <a:pt x="457" y="2088"/>
                  </a:lnTo>
                  <a:lnTo>
                    <a:pt x="510" y="2118"/>
                  </a:lnTo>
                  <a:lnTo>
                    <a:pt x="565" y="2142"/>
                  </a:lnTo>
                  <a:lnTo>
                    <a:pt x="622" y="2162"/>
                  </a:lnTo>
                  <a:lnTo>
                    <a:pt x="681" y="2177"/>
                  </a:lnTo>
                  <a:lnTo>
                    <a:pt x="743" y="2185"/>
                  </a:lnTo>
                  <a:lnTo>
                    <a:pt x="806" y="2188"/>
                  </a:lnTo>
                  <a:lnTo>
                    <a:pt x="2810" y="2188"/>
                  </a:lnTo>
                  <a:lnTo>
                    <a:pt x="2867" y="2185"/>
                  </a:lnTo>
                  <a:lnTo>
                    <a:pt x="2921" y="2177"/>
                  </a:lnTo>
                  <a:lnTo>
                    <a:pt x="2974" y="2162"/>
                  </a:lnTo>
                  <a:lnTo>
                    <a:pt x="3025" y="2143"/>
                  </a:lnTo>
                  <a:lnTo>
                    <a:pt x="3072" y="2119"/>
                  </a:lnTo>
                  <a:lnTo>
                    <a:pt x="3117" y="2089"/>
                  </a:lnTo>
                  <a:lnTo>
                    <a:pt x="3158" y="2056"/>
                  </a:lnTo>
                  <a:lnTo>
                    <a:pt x="3195" y="2019"/>
                  </a:lnTo>
                  <a:lnTo>
                    <a:pt x="3229" y="1978"/>
                  </a:lnTo>
                  <a:lnTo>
                    <a:pt x="3258" y="1934"/>
                  </a:lnTo>
                  <a:lnTo>
                    <a:pt x="3282" y="1887"/>
                  </a:lnTo>
                  <a:lnTo>
                    <a:pt x="3301" y="1836"/>
                  </a:lnTo>
                  <a:lnTo>
                    <a:pt x="3316" y="1785"/>
                  </a:lnTo>
                  <a:lnTo>
                    <a:pt x="3325" y="1730"/>
                  </a:lnTo>
                  <a:lnTo>
                    <a:pt x="3328" y="1673"/>
                  </a:lnTo>
                  <a:lnTo>
                    <a:pt x="3325" y="1617"/>
                  </a:lnTo>
                  <a:lnTo>
                    <a:pt x="3317" y="1563"/>
                  </a:lnTo>
                  <a:lnTo>
                    <a:pt x="3304" y="1512"/>
                  </a:lnTo>
                  <a:lnTo>
                    <a:pt x="3285" y="1462"/>
                  </a:lnTo>
                  <a:lnTo>
                    <a:pt x="3261" y="1416"/>
                  </a:lnTo>
                  <a:lnTo>
                    <a:pt x="3233" y="1372"/>
                  </a:lnTo>
                  <a:lnTo>
                    <a:pt x="3200" y="1331"/>
                  </a:lnTo>
                  <a:lnTo>
                    <a:pt x="3164" y="1294"/>
                  </a:lnTo>
                  <a:lnTo>
                    <a:pt x="3123" y="1260"/>
                  </a:lnTo>
                  <a:lnTo>
                    <a:pt x="3080" y="1232"/>
                  </a:lnTo>
                  <a:lnTo>
                    <a:pt x="3032" y="1206"/>
                  </a:lnTo>
                  <a:lnTo>
                    <a:pt x="2982" y="1186"/>
                  </a:lnTo>
                  <a:lnTo>
                    <a:pt x="2929" y="1173"/>
                  </a:lnTo>
                  <a:lnTo>
                    <a:pt x="2920" y="1168"/>
                  </a:lnTo>
                  <a:lnTo>
                    <a:pt x="2911" y="1164"/>
                  </a:lnTo>
                  <a:lnTo>
                    <a:pt x="2900" y="1159"/>
                  </a:lnTo>
                  <a:lnTo>
                    <a:pt x="2891" y="1151"/>
                  </a:lnTo>
                  <a:lnTo>
                    <a:pt x="2882" y="1141"/>
                  </a:lnTo>
                  <a:lnTo>
                    <a:pt x="2876" y="1128"/>
                  </a:lnTo>
                  <a:lnTo>
                    <a:pt x="2873" y="1114"/>
                  </a:lnTo>
                  <a:lnTo>
                    <a:pt x="2873" y="1097"/>
                  </a:lnTo>
                  <a:lnTo>
                    <a:pt x="2877" y="1077"/>
                  </a:lnTo>
                  <a:lnTo>
                    <a:pt x="2887" y="1030"/>
                  </a:lnTo>
                  <a:lnTo>
                    <a:pt x="2893" y="984"/>
                  </a:lnTo>
                  <a:lnTo>
                    <a:pt x="2897" y="937"/>
                  </a:lnTo>
                  <a:lnTo>
                    <a:pt x="2898" y="891"/>
                  </a:lnTo>
                  <a:lnTo>
                    <a:pt x="2895" y="823"/>
                  </a:lnTo>
                  <a:lnTo>
                    <a:pt x="2887" y="756"/>
                  </a:lnTo>
                  <a:lnTo>
                    <a:pt x="2872" y="690"/>
                  </a:lnTo>
                  <a:lnTo>
                    <a:pt x="2851" y="627"/>
                  </a:lnTo>
                  <a:lnTo>
                    <a:pt x="2825" y="567"/>
                  </a:lnTo>
                  <a:lnTo>
                    <a:pt x="2795" y="509"/>
                  </a:lnTo>
                  <a:lnTo>
                    <a:pt x="2759" y="454"/>
                  </a:lnTo>
                  <a:lnTo>
                    <a:pt x="2720" y="403"/>
                  </a:lnTo>
                  <a:lnTo>
                    <a:pt x="2676" y="355"/>
                  </a:lnTo>
                  <a:lnTo>
                    <a:pt x="2628" y="312"/>
                  </a:lnTo>
                  <a:lnTo>
                    <a:pt x="2576" y="272"/>
                  </a:lnTo>
                  <a:lnTo>
                    <a:pt x="2521" y="237"/>
                  </a:lnTo>
                  <a:lnTo>
                    <a:pt x="2463" y="207"/>
                  </a:lnTo>
                  <a:lnTo>
                    <a:pt x="2403" y="181"/>
                  </a:lnTo>
                  <a:lnTo>
                    <a:pt x="2340" y="160"/>
                  </a:lnTo>
                  <a:lnTo>
                    <a:pt x="2273" y="146"/>
                  </a:lnTo>
                  <a:lnTo>
                    <a:pt x="2206" y="136"/>
                  </a:lnTo>
                  <a:lnTo>
                    <a:pt x="2136" y="134"/>
                  </a:lnTo>
                  <a:close/>
                  <a:moveTo>
                    <a:pt x="2136" y="0"/>
                  </a:moveTo>
                  <a:lnTo>
                    <a:pt x="2215" y="3"/>
                  </a:lnTo>
                  <a:lnTo>
                    <a:pt x="2292" y="13"/>
                  </a:lnTo>
                  <a:lnTo>
                    <a:pt x="2366" y="30"/>
                  </a:lnTo>
                  <a:lnTo>
                    <a:pt x="2439" y="51"/>
                  </a:lnTo>
                  <a:lnTo>
                    <a:pt x="2509" y="78"/>
                  </a:lnTo>
                  <a:lnTo>
                    <a:pt x="2575" y="112"/>
                  </a:lnTo>
                  <a:lnTo>
                    <a:pt x="2638" y="150"/>
                  </a:lnTo>
                  <a:lnTo>
                    <a:pt x="2698" y="193"/>
                  </a:lnTo>
                  <a:lnTo>
                    <a:pt x="2754" y="240"/>
                  </a:lnTo>
                  <a:lnTo>
                    <a:pt x="2805" y="292"/>
                  </a:lnTo>
                  <a:lnTo>
                    <a:pt x="2854" y="348"/>
                  </a:lnTo>
                  <a:lnTo>
                    <a:pt x="2896" y="407"/>
                  </a:lnTo>
                  <a:lnTo>
                    <a:pt x="2934" y="470"/>
                  </a:lnTo>
                  <a:lnTo>
                    <a:pt x="2968" y="536"/>
                  </a:lnTo>
                  <a:lnTo>
                    <a:pt x="2995" y="606"/>
                  </a:lnTo>
                  <a:lnTo>
                    <a:pt x="3018" y="678"/>
                  </a:lnTo>
                  <a:lnTo>
                    <a:pt x="3033" y="751"/>
                  </a:lnTo>
                  <a:lnTo>
                    <a:pt x="3043" y="828"/>
                  </a:lnTo>
                  <a:lnTo>
                    <a:pt x="3046" y="906"/>
                  </a:lnTo>
                  <a:lnTo>
                    <a:pt x="3045" y="944"/>
                  </a:lnTo>
                  <a:lnTo>
                    <a:pt x="3042" y="980"/>
                  </a:lnTo>
                  <a:lnTo>
                    <a:pt x="3037" y="1016"/>
                  </a:lnTo>
                  <a:lnTo>
                    <a:pt x="3031" y="1054"/>
                  </a:lnTo>
                  <a:lnTo>
                    <a:pt x="3087" y="1075"/>
                  </a:lnTo>
                  <a:lnTo>
                    <a:pt x="3141" y="1101"/>
                  </a:lnTo>
                  <a:lnTo>
                    <a:pt x="3191" y="1132"/>
                  </a:lnTo>
                  <a:lnTo>
                    <a:pt x="3238" y="1166"/>
                  </a:lnTo>
                  <a:lnTo>
                    <a:pt x="3281" y="1205"/>
                  </a:lnTo>
                  <a:lnTo>
                    <a:pt x="3322" y="1247"/>
                  </a:lnTo>
                  <a:lnTo>
                    <a:pt x="3357" y="1293"/>
                  </a:lnTo>
                  <a:lnTo>
                    <a:pt x="3389" y="1341"/>
                  </a:lnTo>
                  <a:lnTo>
                    <a:pt x="3417" y="1392"/>
                  </a:lnTo>
                  <a:lnTo>
                    <a:pt x="3440" y="1445"/>
                  </a:lnTo>
                  <a:lnTo>
                    <a:pt x="3459" y="1501"/>
                  </a:lnTo>
                  <a:lnTo>
                    <a:pt x="3472" y="1559"/>
                  </a:lnTo>
                  <a:lnTo>
                    <a:pt x="3480" y="1619"/>
                  </a:lnTo>
                  <a:lnTo>
                    <a:pt x="3483" y="1680"/>
                  </a:lnTo>
                  <a:lnTo>
                    <a:pt x="3479" y="1744"/>
                  </a:lnTo>
                  <a:lnTo>
                    <a:pt x="3468" y="1805"/>
                  </a:lnTo>
                  <a:lnTo>
                    <a:pt x="3453" y="1864"/>
                  </a:lnTo>
                  <a:lnTo>
                    <a:pt x="3432" y="1921"/>
                  </a:lnTo>
                  <a:lnTo>
                    <a:pt x="3407" y="1975"/>
                  </a:lnTo>
                  <a:lnTo>
                    <a:pt x="3376" y="2028"/>
                  </a:lnTo>
                  <a:lnTo>
                    <a:pt x="3342" y="2076"/>
                  </a:lnTo>
                  <a:lnTo>
                    <a:pt x="3303" y="2122"/>
                  </a:lnTo>
                  <a:lnTo>
                    <a:pt x="3260" y="2164"/>
                  </a:lnTo>
                  <a:lnTo>
                    <a:pt x="3214" y="2202"/>
                  </a:lnTo>
                  <a:lnTo>
                    <a:pt x="3164" y="2236"/>
                  </a:lnTo>
                  <a:lnTo>
                    <a:pt x="3111" y="2265"/>
                  </a:lnTo>
                  <a:lnTo>
                    <a:pt x="3056" y="2289"/>
                  </a:lnTo>
                  <a:lnTo>
                    <a:pt x="2997" y="2309"/>
                  </a:lnTo>
                  <a:lnTo>
                    <a:pt x="2937" y="2324"/>
                  </a:lnTo>
                  <a:lnTo>
                    <a:pt x="2874" y="2332"/>
                  </a:lnTo>
                  <a:lnTo>
                    <a:pt x="2810" y="2336"/>
                  </a:lnTo>
                  <a:lnTo>
                    <a:pt x="806" y="2336"/>
                  </a:lnTo>
                  <a:lnTo>
                    <a:pt x="732" y="2332"/>
                  </a:lnTo>
                  <a:lnTo>
                    <a:pt x="662" y="2323"/>
                  </a:lnTo>
                  <a:lnTo>
                    <a:pt x="592" y="2307"/>
                  </a:lnTo>
                  <a:lnTo>
                    <a:pt x="526" y="2285"/>
                  </a:lnTo>
                  <a:lnTo>
                    <a:pt x="461" y="2258"/>
                  </a:lnTo>
                  <a:lnTo>
                    <a:pt x="400" y="2226"/>
                  </a:lnTo>
                  <a:lnTo>
                    <a:pt x="342" y="2188"/>
                  </a:lnTo>
                  <a:lnTo>
                    <a:pt x="287" y="2146"/>
                  </a:lnTo>
                  <a:lnTo>
                    <a:pt x="236" y="2100"/>
                  </a:lnTo>
                  <a:lnTo>
                    <a:pt x="190" y="2049"/>
                  </a:lnTo>
                  <a:lnTo>
                    <a:pt x="148" y="1995"/>
                  </a:lnTo>
                  <a:lnTo>
                    <a:pt x="111" y="1937"/>
                  </a:lnTo>
                  <a:lnTo>
                    <a:pt x="78" y="1876"/>
                  </a:lnTo>
                  <a:lnTo>
                    <a:pt x="51" y="1812"/>
                  </a:lnTo>
                  <a:lnTo>
                    <a:pt x="28" y="1746"/>
                  </a:lnTo>
                  <a:lnTo>
                    <a:pt x="13" y="1676"/>
                  </a:lnTo>
                  <a:lnTo>
                    <a:pt x="3" y="1606"/>
                  </a:lnTo>
                  <a:lnTo>
                    <a:pt x="0" y="1533"/>
                  </a:lnTo>
                  <a:lnTo>
                    <a:pt x="3" y="1467"/>
                  </a:lnTo>
                  <a:lnTo>
                    <a:pt x="11" y="1402"/>
                  </a:lnTo>
                  <a:lnTo>
                    <a:pt x="23" y="1339"/>
                  </a:lnTo>
                  <a:lnTo>
                    <a:pt x="41" y="1277"/>
                  </a:lnTo>
                  <a:lnTo>
                    <a:pt x="64" y="1218"/>
                  </a:lnTo>
                  <a:lnTo>
                    <a:pt x="92" y="1160"/>
                  </a:lnTo>
                  <a:lnTo>
                    <a:pt x="123" y="1105"/>
                  </a:lnTo>
                  <a:lnTo>
                    <a:pt x="158" y="1053"/>
                  </a:lnTo>
                  <a:lnTo>
                    <a:pt x="198" y="1004"/>
                  </a:lnTo>
                  <a:lnTo>
                    <a:pt x="242" y="958"/>
                  </a:lnTo>
                  <a:lnTo>
                    <a:pt x="289" y="916"/>
                  </a:lnTo>
                  <a:lnTo>
                    <a:pt x="340" y="877"/>
                  </a:lnTo>
                  <a:lnTo>
                    <a:pt x="394" y="842"/>
                  </a:lnTo>
                  <a:lnTo>
                    <a:pt x="451" y="811"/>
                  </a:lnTo>
                  <a:lnTo>
                    <a:pt x="463" y="748"/>
                  </a:lnTo>
                  <a:lnTo>
                    <a:pt x="481" y="688"/>
                  </a:lnTo>
                  <a:lnTo>
                    <a:pt x="503" y="631"/>
                  </a:lnTo>
                  <a:lnTo>
                    <a:pt x="531" y="575"/>
                  </a:lnTo>
                  <a:lnTo>
                    <a:pt x="564" y="524"/>
                  </a:lnTo>
                  <a:lnTo>
                    <a:pt x="599" y="475"/>
                  </a:lnTo>
                  <a:lnTo>
                    <a:pt x="640" y="430"/>
                  </a:lnTo>
                  <a:lnTo>
                    <a:pt x="684" y="389"/>
                  </a:lnTo>
                  <a:lnTo>
                    <a:pt x="731" y="352"/>
                  </a:lnTo>
                  <a:lnTo>
                    <a:pt x="782" y="318"/>
                  </a:lnTo>
                  <a:lnTo>
                    <a:pt x="836" y="290"/>
                  </a:lnTo>
                  <a:lnTo>
                    <a:pt x="892" y="266"/>
                  </a:lnTo>
                  <a:lnTo>
                    <a:pt x="951" y="247"/>
                  </a:lnTo>
                  <a:lnTo>
                    <a:pt x="1011" y="233"/>
                  </a:lnTo>
                  <a:lnTo>
                    <a:pt x="1074" y="225"/>
                  </a:lnTo>
                  <a:lnTo>
                    <a:pt x="1139" y="221"/>
                  </a:lnTo>
                  <a:lnTo>
                    <a:pt x="1194" y="224"/>
                  </a:lnTo>
                  <a:lnTo>
                    <a:pt x="1249" y="231"/>
                  </a:lnTo>
                  <a:lnTo>
                    <a:pt x="1303" y="243"/>
                  </a:lnTo>
                  <a:lnTo>
                    <a:pt x="1356" y="258"/>
                  </a:lnTo>
                  <a:lnTo>
                    <a:pt x="1407" y="278"/>
                  </a:lnTo>
                  <a:lnTo>
                    <a:pt x="1457" y="303"/>
                  </a:lnTo>
                  <a:lnTo>
                    <a:pt x="1505" y="252"/>
                  </a:lnTo>
                  <a:lnTo>
                    <a:pt x="1556" y="206"/>
                  </a:lnTo>
                  <a:lnTo>
                    <a:pt x="1611" y="165"/>
                  </a:lnTo>
                  <a:lnTo>
                    <a:pt x="1669" y="127"/>
                  </a:lnTo>
                  <a:lnTo>
                    <a:pt x="1729" y="94"/>
                  </a:lnTo>
                  <a:lnTo>
                    <a:pt x="1792" y="66"/>
                  </a:lnTo>
                  <a:lnTo>
                    <a:pt x="1858" y="42"/>
                  </a:lnTo>
                  <a:lnTo>
                    <a:pt x="1925" y="24"/>
                  </a:lnTo>
                  <a:lnTo>
                    <a:pt x="1994" y="11"/>
                  </a:lnTo>
                  <a:lnTo>
                    <a:pt x="2064" y="3"/>
                  </a:lnTo>
                  <a:lnTo>
                    <a:pt x="2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PA-任意多边形 119"/>
            <p:cNvSpPr/>
            <p:nvPr/>
          </p:nvSpPr>
          <p:spPr bwMode="auto">
            <a:xfrm>
              <a:off x="765175" y="2147888"/>
              <a:ext cx="87312" cy="155575"/>
            </a:xfrm>
            <a:custGeom>
              <a:avLst/>
              <a:gdLst>
                <a:gd name="T0" fmla="*/ 326 w 496"/>
                <a:gd name="T1" fmla="*/ 13 h 888"/>
                <a:gd name="T2" fmla="*/ 423 w 496"/>
                <a:gd name="T3" fmla="*/ 72 h 888"/>
                <a:gd name="T4" fmla="*/ 483 w 496"/>
                <a:gd name="T5" fmla="*/ 168 h 888"/>
                <a:gd name="T6" fmla="*/ 494 w 496"/>
                <a:gd name="T7" fmla="*/ 262 h 888"/>
                <a:gd name="T8" fmla="*/ 462 w 496"/>
                <a:gd name="T9" fmla="*/ 294 h 888"/>
                <a:gd name="T10" fmla="*/ 417 w 496"/>
                <a:gd name="T11" fmla="*/ 286 h 888"/>
                <a:gd name="T12" fmla="*/ 397 w 496"/>
                <a:gd name="T13" fmla="*/ 246 h 888"/>
                <a:gd name="T14" fmla="*/ 372 w 496"/>
                <a:gd name="T15" fmla="*/ 164 h 888"/>
                <a:gd name="T16" fmla="*/ 306 w 496"/>
                <a:gd name="T17" fmla="*/ 110 h 888"/>
                <a:gd name="T18" fmla="*/ 219 w 496"/>
                <a:gd name="T19" fmla="*/ 102 h 888"/>
                <a:gd name="T20" fmla="*/ 143 w 496"/>
                <a:gd name="T21" fmla="*/ 142 h 888"/>
                <a:gd name="T22" fmla="*/ 102 w 496"/>
                <a:gd name="T23" fmla="*/ 217 h 888"/>
                <a:gd name="T24" fmla="*/ 111 w 496"/>
                <a:gd name="T25" fmla="*/ 304 h 888"/>
                <a:gd name="T26" fmla="*/ 165 w 496"/>
                <a:gd name="T27" fmla="*/ 370 h 888"/>
                <a:gd name="T28" fmla="*/ 248 w 496"/>
                <a:gd name="T29" fmla="*/ 395 h 888"/>
                <a:gd name="T30" fmla="*/ 362 w 496"/>
                <a:gd name="T31" fmla="*/ 422 h 888"/>
                <a:gd name="T32" fmla="*/ 448 w 496"/>
                <a:gd name="T33" fmla="*/ 495 h 888"/>
                <a:gd name="T34" fmla="*/ 493 w 496"/>
                <a:gd name="T35" fmla="*/ 600 h 888"/>
                <a:gd name="T36" fmla="*/ 483 w 496"/>
                <a:gd name="T37" fmla="*/ 718 h 888"/>
                <a:gd name="T38" fmla="*/ 423 w 496"/>
                <a:gd name="T39" fmla="*/ 815 h 888"/>
                <a:gd name="T40" fmla="*/ 326 w 496"/>
                <a:gd name="T41" fmla="*/ 875 h 888"/>
                <a:gd name="T42" fmla="*/ 208 w 496"/>
                <a:gd name="T43" fmla="*/ 885 h 888"/>
                <a:gd name="T44" fmla="*/ 101 w 496"/>
                <a:gd name="T45" fmla="*/ 840 h 888"/>
                <a:gd name="T46" fmla="*/ 27 w 496"/>
                <a:gd name="T47" fmla="*/ 754 h 888"/>
                <a:gd name="T48" fmla="*/ 0 w 496"/>
                <a:gd name="T49" fmla="*/ 640 h 888"/>
                <a:gd name="T50" fmla="*/ 20 w 496"/>
                <a:gd name="T51" fmla="*/ 600 h 888"/>
                <a:gd name="T52" fmla="*/ 65 w 496"/>
                <a:gd name="T53" fmla="*/ 594 h 888"/>
                <a:gd name="T54" fmla="*/ 97 w 496"/>
                <a:gd name="T55" fmla="*/ 625 h 888"/>
                <a:gd name="T56" fmla="*/ 111 w 496"/>
                <a:gd name="T57" fmla="*/ 698 h 888"/>
                <a:gd name="T58" fmla="*/ 165 w 496"/>
                <a:gd name="T59" fmla="*/ 764 h 888"/>
                <a:gd name="T60" fmla="*/ 248 w 496"/>
                <a:gd name="T61" fmla="*/ 788 h 888"/>
                <a:gd name="T62" fmla="*/ 330 w 496"/>
                <a:gd name="T63" fmla="*/ 764 h 888"/>
                <a:gd name="T64" fmla="*/ 385 w 496"/>
                <a:gd name="T65" fmla="*/ 698 h 888"/>
                <a:gd name="T66" fmla="*/ 394 w 496"/>
                <a:gd name="T67" fmla="*/ 611 h 888"/>
                <a:gd name="T68" fmla="*/ 353 w 496"/>
                <a:gd name="T69" fmla="*/ 536 h 888"/>
                <a:gd name="T70" fmla="*/ 278 w 496"/>
                <a:gd name="T71" fmla="*/ 496 h 888"/>
                <a:gd name="T72" fmla="*/ 170 w 496"/>
                <a:gd name="T73" fmla="*/ 480 h 888"/>
                <a:gd name="T74" fmla="*/ 73 w 496"/>
                <a:gd name="T75" fmla="*/ 421 h 888"/>
                <a:gd name="T76" fmla="*/ 13 w 496"/>
                <a:gd name="T77" fmla="*/ 324 h 888"/>
                <a:gd name="T78" fmla="*/ 3 w 496"/>
                <a:gd name="T79" fmla="*/ 206 h 888"/>
                <a:gd name="T80" fmla="*/ 48 w 496"/>
                <a:gd name="T81" fmla="*/ 101 h 888"/>
                <a:gd name="T82" fmla="*/ 134 w 496"/>
                <a:gd name="T83" fmla="*/ 27 h 888"/>
                <a:gd name="T84" fmla="*/ 248 w 496"/>
                <a:gd name="T85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6" h="888">
                  <a:moveTo>
                    <a:pt x="248" y="0"/>
                  </a:moveTo>
                  <a:lnTo>
                    <a:pt x="288" y="3"/>
                  </a:lnTo>
                  <a:lnTo>
                    <a:pt x="326" y="13"/>
                  </a:lnTo>
                  <a:lnTo>
                    <a:pt x="362" y="27"/>
                  </a:lnTo>
                  <a:lnTo>
                    <a:pt x="394" y="47"/>
                  </a:lnTo>
                  <a:lnTo>
                    <a:pt x="423" y="72"/>
                  </a:lnTo>
                  <a:lnTo>
                    <a:pt x="448" y="101"/>
                  </a:lnTo>
                  <a:lnTo>
                    <a:pt x="469" y="133"/>
                  </a:lnTo>
                  <a:lnTo>
                    <a:pt x="483" y="168"/>
                  </a:lnTo>
                  <a:lnTo>
                    <a:pt x="493" y="206"/>
                  </a:lnTo>
                  <a:lnTo>
                    <a:pt x="496" y="246"/>
                  </a:lnTo>
                  <a:lnTo>
                    <a:pt x="494" y="262"/>
                  </a:lnTo>
                  <a:lnTo>
                    <a:pt x="487" y="276"/>
                  </a:lnTo>
                  <a:lnTo>
                    <a:pt x="476" y="286"/>
                  </a:lnTo>
                  <a:lnTo>
                    <a:pt x="462" y="294"/>
                  </a:lnTo>
                  <a:lnTo>
                    <a:pt x="446" y="296"/>
                  </a:lnTo>
                  <a:lnTo>
                    <a:pt x="431" y="294"/>
                  </a:lnTo>
                  <a:lnTo>
                    <a:pt x="417" y="286"/>
                  </a:lnTo>
                  <a:lnTo>
                    <a:pt x="406" y="276"/>
                  </a:lnTo>
                  <a:lnTo>
                    <a:pt x="399" y="262"/>
                  </a:lnTo>
                  <a:lnTo>
                    <a:pt x="397" y="246"/>
                  </a:lnTo>
                  <a:lnTo>
                    <a:pt x="394" y="217"/>
                  </a:lnTo>
                  <a:lnTo>
                    <a:pt x="385" y="188"/>
                  </a:lnTo>
                  <a:lnTo>
                    <a:pt x="372" y="164"/>
                  </a:lnTo>
                  <a:lnTo>
                    <a:pt x="353" y="142"/>
                  </a:lnTo>
                  <a:lnTo>
                    <a:pt x="330" y="124"/>
                  </a:lnTo>
                  <a:lnTo>
                    <a:pt x="306" y="110"/>
                  </a:lnTo>
                  <a:lnTo>
                    <a:pt x="278" y="102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10"/>
                  </a:lnTo>
                  <a:lnTo>
                    <a:pt x="165" y="124"/>
                  </a:lnTo>
                  <a:lnTo>
                    <a:pt x="143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99" y="247"/>
                  </a:lnTo>
                  <a:lnTo>
                    <a:pt x="102" y="277"/>
                  </a:lnTo>
                  <a:lnTo>
                    <a:pt x="111" y="304"/>
                  </a:lnTo>
                  <a:lnTo>
                    <a:pt x="125" y="330"/>
                  </a:lnTo>
                  <a:lnTo>
                    <a:pt x="143" y="352"/>
                  </a:lnTo>
                  <a:lnTo>
                    <a:pt x="165" y="370"/>
                  </a:lnTo>
                  <a:lnTo>
                    <a:pt x="190" y="383"/>
                  </a:lnTo>
                  <a:lnTo>
                    <a:pt x="219" y="392"/>
                  </a:lnTo>
                  <a:lnTo>
                    <a:pt x="248" y="395"/>
                  </a:lnTo>
                  <a:lnTo>
                    <a:pt x="288" y="398"/>
                  </a:lnTo>
                  <a:lnTo>
                    <a:pt x="326" y="408"/>
                  </a:lnTo>
                  <a:lnTo>
                    <a:pt x="362" y="422"/>
                  </a:lnTo>
                  <a:lnTo>
                    <a:pt x="394" y="442"/>
                  </a:lnTo>
                  <a:lnTo>
                    <a:pt x="423" y="467"/>
                  </a:lnTo>
                  <a:lnTo>
                    <a:pt x="448" y="495"/>
                  </a:lnTo>
                  <a:lnTo>
                    <a:pt x="469" y="528"/>
                  </a:lnTo>
                  <a:lnTo>
                    <a:pt x="483" y="562"/>
                  </a:lnTo>
                  <a:lnTo>
                    <a:pt x="493" y="600"/>
                  </a:lnTo>
                  <a:lnTo>
                    <a:pt x="496" y="640"/>
                  </a:lnTo>
                  <a:lnTo>
                    <a:pt x="493" y="680"/>
                  </a:lnTo>
                  <a:lnTo>
                    <a:pt x="483" y="718"/>
                  </a:lnTo>
                  <a:lnTo>
                    <a:pt x="469" y="754"/>
                  </a:lnTo>
                  <a:lnTo>
                    <a:pt x="449" y="787"/>
                  </a:lnTo>
                  <a:lnTo>
                    <a:pt x="423" y="815"/>
                  </a:lnTo>
                  <a:lnTo>
                    <a:pt x="395" y="840"/>
                  </a:lnTo>
                  <a:lnTo>
                    <a:pt x="362" y="860"/>
                  </a:lnTo>
                  <a:lnTo>
                    <a:pt x="326" y="875"/>
                  </a:lnTo>
                  <a:lnTo>
                    <a:pt x="288" y="885"/>
                  </a:lnTo>
                  <a:lnTo>
                    <a:pt x="248" y="888"/>
                  </a:lnTo>
                  <a:lnTo>
                    <a:pt x="208" y="885"/>
                  </a:lnTo>
                  <a:lnTo>
                    <a:pt x="170" y="875"/>
                  </a:lnTo>
                  <a:lnTo>
                    <a:pt x="134" y="860"/>
                  </a:lnTo>
                  <a:lnTo>
                    <a:pt x="101" y="840"/>
                  </a:lnTo>
                  <a:lnTo>
                    <a:pt x="73" y="815"/>
                  </a:lnTo>
                  <a:lnTo>
                    <a:pt x="48" y="787"/>
                  </a:lnTo>
                  <a:lnTo>
                    <a:pt x="27" y="754"/>
                  </a:lnTo>
                  <a:lnTo>
                    <a:pt x="13" y="718"/>
                  </a:lnTo>
                  <a:lnTo>
                    <a:pt x="3" y="680"/>
                  </a:lnTo>
                  <a:lnTo>
                    <a:pt x="0" y="640"/>
                  </a:lnTo>
                  <a:lnTo>
                    <a:pt x="2" y="625"/>
                  </a:lnTo>
                  <a:lnTo>
                    <a:pt x="10" y="611"/>
                  </a:lnTo>
                  <a:lnTo>
                    <a:pt x="20" y="600"/>
                  </a:lnTo>
                  <a:lnTo>
                    <a:pt x="34" y="594"/>
                  </a:lnTo>
                  <a:lnTo>
                    <a:pt x="50" y="591"/>
                  </a:lnTo>
                  <a:lnTo>
                    <a:pt x="65" y="594"/>
                  </a:lnTo>
                  <a:lnTo>
                    <a:pt x="79" y="600"/>
                  </a:lnTo>
                  <a:lnTo>
                    <a:pt x="90" y="611"/>
                  </a:lnTo>
                  <a:lnTo>
                    <a:pt x="97" y="625"/>
                  </a:lnTo>
                  <a:lnTo>
                    <a:pt x="99" y="640"/>
                  </a:lnTo>
                  <a:lnTo>
                    <a:pt x="102" y="671"/>
                  </a:lnTo>
                  <a:lnTo>
                    <a:pt x="111" y="698"/>
                  </a:lnTo>
                  <a:lnTo>
                    <a:pt x="125" y="724"/>
                  </a:lnTo>
                  <a:lnTo>
                    <a:pt x="143" y="745"/>
                  </a:lnTo>
                  <a:lnTo>
                    <a:pt x="165" y="764"/>
                  </a:lnTo>
                  <a:lnTo>
                    <a:pt x="190" y="776"/>
                  </a:lnTo>
                  <a:lnTo>
                    <a:pt x="219" y="786"/>
                  </a:lnTo>
                  <a:lnTo>
                    <a:pt x="248" y="788"/>
                  </a:lnTo>
                  <a:lnTo>
                    <a:pt x="278" y="786"/>
                  </a:lnTo>
                  <a:lnTo>
                    <a:pt x="306" y="776"/>
                  </a:lnTo>
                  <a:lnTo>
                    <a:pt x="330" y="764"/>
                  </a:lnTo>
                  <a:lnTo>
                    <a:pt x="353" y="745"/>
                  </a:lnTo>
                  <a:lnTo>
                    <a:pt x="372" y="724"/>
                  </a:lnTo>
                  <a:lnTo>
                    <a:pt x="385" y="698"/>
                  </a:lnTo>
                  <a:lnTo>
                    <a:pt x="394" y="671"/>
                  </a:lnTo>
                  <a:lnTo>
                    <a:pt x="397" y="640"/>
                  </a:lnTo>
                  <a:lnTo>
                    <a:pt x="394" y="611"/>
                  </a:lnTo>
                  <a:lnTo>
                    <a:pt x="385" y="583"/>
                  </a:lnTo>
                  <a:lnTo>
                    <a:pt x="372" y="558"/>
                  </a:lnTo>
                  <a:lnTo>
                    <a:pt x="353" y="536"/>
                  </a:lnTo>
                  <a:lnTo>
                    <a:pt x="330" y="518"/>
                  </a:lnTo>
                  <a:lnTo>
                    <a:pt x="306" y="504"/>
                  </a:lnTo>
                  <a:lnTo>
                    <a:pt x="278" y="496"/>
                  </a:lnTo>
                  <a:lnTo>
                    <a:pt x="248" y="493"/>
                  </a:lnTo>
                  <a:lnTo>
                    <a:pt x="208" y="490"/>
                  </a:lnTo>
                  <a:lnTo>
                    <a:pt x="170" y="480"/>
                  </a:lnTo>
                  <a:lnTo>
                    <a:pt x="134" y="465"/>
                  </a:lnTo>
                  <a:lnTo>
                    <a:pt x="101" y="445"/>
                  </a:lnTo>
                  <a:lnTo>
                    <a:pt x="73" y="421"/>
                  </a:lnTo>
                  <a:lnTo>
                    <a:pt x="48" y="392"/>
                  </a:lnTo>
                  <a:lnTo>
                    <a:pt x="27" y="360"/>
                  </a:lnTo>
                  <a:lnTo>
                    <a:pt x="13" y="324"/>
                  </a:lnTo>
                  <a:lnTo>
                    <a:pt x="3" y="286"/>
                  </a:lnTo>
                  <a:lnTo>
                    <a:pt x="0" y="246"/>
                  </a:lnTo>
                  <a:lnTo>
                    <a:pt x="3" y="206"/>
                  </a:lnTo>
                  <a:lnTo>
                    <a:pt x="13" y="168"/>
                  </a:lnTo>
                  <a:lnTo>
                    <a:pt x="27" y="133"/>
                  </a:lnTo>
                  <a:lnTo>
                    <a:pt x="48" y="101"/>
                  </a:lnTo>
                  <a:lnTo>
                    <a:pt x="73" y="72"/>
                  </a:lnTo>
                  <a:lnTo>
                    <a:pt x="101" y="47"/>
                  </a:lnTo>
                  <a:lnTo>
                    <a:pt x="134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PA-任意多边形 120"/>
            <p:cNvSpPr/>
            <p:nvPr/>
          </p:nvSpPr>
          <p:spPr bwMode="auto">
            <a:xfrm>
              <a:off x="873125" y="2147888"/>
              <a:ext cx="88900" cy="155575"/>
            </a:xfrm>
            <a:custGeom>
              <a:avLst/>
              <a:gdLst>
                <a:gd name="T0" fmla="*/ 51 w 503"/>
                <a:gd name="T1" fmla="*/ 0 h 889"/>
                <a:gd name="T2" fmla="*/ 453 w 503"/>
                <a:gd name="T3" fmla="*/ 0 h 889"/>
                <a:gd name="T4" fmla="*/ 469 w 503"/>
                <a:gd name="T5" fmla="*/ 2 h 889"/>
                <a:gd name="T6" fmla="*/ 483 w 503"/>
                <a:gd name="T7" fmla="*/ 9 h 889"/>
                <a:gd name="T8" fmla="*/ 493 w 503"/>
                <a:gd name="T9" fmla="*/ 20 h 889"/>
                <a:gd name="T10" fmla="*/ 499 w 503"/>
                <a:gd name="T11" fmla="*/ 34 h 889"/>
                <a:gd name="T12" fmla="*/ 503 w 503"/>
                <a:gd name="T13" fmla="*/ 49 h 889"/>
                <a:gd name="T14" fmla="*/ 499 w 503"/>
                <a:gd name="T15" fmla="*/ 65 h 889"/>
                <a:gd name="T16" fmla="*/ 493 w 503"/>
                <a:gd name="T17" fmla="*/ 79 h 889"/>
                <a:gd name="T18" fmla="*/ 483 w 503"/>
                <a:gd name="T19" fmla="*/ 89 h 889"/>
                <a:gd name="T20" fmla="*/ 469 w 503"/>
                <a:gd name="T21" fmla="*/ 96 h 889"/>
                <a:gd name="T22" fmla="*/ 453 w 503"/>
                <a:gd name="T23" fmla="*/ 99 h 889"/>
                <a:gd name="T24" fmla="*/ 100 w 503"/>
                <a:gd name="T25" fmla="*/ 99 h 889"/>
                <a:gd name="T26" fmla="*/ 100 w 503"/>
                <a:gd name="T27" fmla="*/ 395 h 889"/>
                <a:gd name="T28" fmla="*/ 453 w 503"/>
                <a:gd name="T29" fmla="*/ 395 h 889"/>
                <a:gd name="T30" fmla="*/ 469 w 503"/>
                <a:gd name="T31" fmla="*/ 397 h 889"/>
                <a:gd name="T32" fmla="*/ 483 w 503"/>
                <a:gd name="T33" fmla="*/ 404 h 889"/>
                <a:gd name="T34" fmla="*/ 493 w 503"/>
                <a:gd name="T35" fmla="*/ 415 h 889"/>
                <a:gd name="T36" fmla="*/ 499 w 503"/>
                <a:gd name="T37" fmla="*/ 429 h 889"/>
                <a:gd name="T38" fmla="*/ 503 w 503"/>
                <a:gd name="T39" fmla="*/ 444 h 889"/>
                <a:gd name="T40" fmla="*/ 499 w 503"/>
                <a:gd name="T41" fmla="*/ 460 h 889"/>
                <a:gd name="T42" fmla="*/ 493 w 503"/>
                <a:gd name="T43" fmla="*/ 474 h 889"/>
                <a:gd name="T44" fmla="*/ 483 w 503"/>
                <a:gd name="T45" fmla="*/ 484 h 889"/>
                <a:gd name="T46" fmla="*/ 469 w 503"/>
                <a:gd name="T47" fmla="*/ 492 h 889"/>
                <a:gd name="T48" fmla="*/ 453 w 503"/>
                <a:gd name="T49" fmla="*/ 494 h 889"/>
                <a:gd name="T50" fmla="*/ 100 w 503"/>
                <a:gd name="T51" fmla="*/ 494 h 889"/>
                <a:gd name="T52" fmla="*/ 100 w 503"/>
                <a:gd name="T53" fmla="*/ 790 h 889"/>
                <a:gd name="T54" fmla="*/ 453 w 503"/>
                <a:gd name="T55" fmla="*/ 790 h 889"/>
                <a:gd name="T56" fmla="*/ 469 w 503"/>
                <a:gd name="T57" fmla="*/ 792 h 889"/>
                <a:gd name="T58" fmla="*/ 483 w 503"/>
                <a:gd name="T59" fmla="*/ 799 h 889"/>
                <a:gd name="T60" fmla="*/ 493 w 503"/>
                <a:gd name="T61" fmla="*/ 810 h 889"/>
                <a:gd name="T62" fmla="*/ 499 w 503"/>
                <a:gd name="T63" fmla="*/ 824 h 889"/>
                <a:gd name="T64" fmla="*/ 503 w 503"/>
                <a:gd name="T65" fmla="*/ 839 h 889"/>
                <a:gd name="T66" fmla="*/ 499 w 503"/>
                <a:gd name="T67" fmla="*/ 855 h 889"/>
                <a:gd name="T68" fmla="*/ 493 w 503"/>
                <a:gd name="T69" fmla="*/ 869 h 889"/>
                <a:gd name="T70" fmla="*/ 483 w 503"/>
                <a:gd name="T71" fmla="*/ 879 h 889"/>
                <a:gd name="T72" fmla="*/ 469 w 503"/>
                <a:gd name="T73" fmla="*/ 887 h 889"/>
                <a:gd name="T74" fmla="*/ 453 w 503"/>
                <a:gd name="T75" fmla="*/ 889 h 889"/>
                <a:gd name="T76" fmla="*/ 51 w 503"/>
                <a:gd name="T77" fmla="*/ 889 h 889"/>
                <a:gd name="T78" fmla="*/ 35 w 503"/>
                <a:gd name="T79" fmla="*/ 887 h 889"/>
                <a:gd name="T80" fmla="*/ 21 w 503"/>
                <a:gd name="T81" fmla="*/ 879 h 889"/>
                <a:gd name="T82" fmla="*/ 10 w 503"/>
                <a:gd name="T83" fmla="*/ 869 h 889"/>
                <a:gd name="T84" fmla="*/ 3 w 503"/>
                <a:gd name="T85" fmla="*/ 855 h 889"/>
                <a:gd name="T86" fmla="*/ 0 w 503"/>
                <a:gd name="T87" fmla="*/ 839 h 889"/>
                <a:gd name="T88" fmla="*/ 0 w 503"/>
                <a:gd name="T89" fmla="*/ 49 h 889"/>
                <a:gd name="T90" fmla="*/ 3 w 503"/>
                <a:gd name="T91" fmla="*/ 34 h 889"/>
                <a:gd name="T92" fmla="*/ 10 w 503"/>
                <a:gd name="T93" fmla="*/ 20 h 889"/>
                <a:gd name="T94" fmla="*/ 21 w 503"/>
                <a:gd name="T95" fmla="*/ 9 h 889"/>
                <a:gd name="T96" fmla="*/ 35 w 503"/>
                <a:gd name="T97" fmla="*/ 2 h 889"/>
                <a:gd name="T98" fmla="*/ 51 w 503"/>
                <a:gd name="T99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3" h="889">
                  <a:moveTo>
                    <a:pt x="51" y="0"/>
                  </a:moveTo>
                  <a:lnTo>
                    <a:pt x="453" y="0"/>
                  </a:lnTo>
                  <a:lnTo>
                    <a:pt x="469" y="2"/>
                  </a:lnTo>
                  <a:lnTo>
                    <a:pt x="483" y="9"/>
                  </a:lnTo>
                  <a:lnTo>
                    <a:pt x="493" y="20"/>
                  </a:lnTo>
                  <a:lnTo>
                    <a:pt x="499" y="34"/>
                  </a:lnTo>
                  <a:lnTo>
                    <a:pt x="503" y="49"/>
                  </a:lnTo>
                  <a:lnTo>
                    <a:pt x="499" y="65"/>
                  </a:lnTo>
                  <a:lnTo>
                    <a:pt x="493" y="79"/>
                  </a:lnTo>
                  <a:lnTo>
                    <a:pt x="483" y="89"/>
                  </a:lnTo>
                  <a:lnTo>
                    <a:pt x="469" y="96"/>
                  </a:lnTo>
                  <a:lnTo>
                    <a:pt x="453" y="99"/>
                  </a:lnTo>
                  <a:lnTo>
                    <a:pt x="100" y="99"/>
                  </a:lnTo>
                  <a:lnTo>
                    <a:pt x="100" y="395"/>
                  </a:lnTo>
                  <a:lnTo>
                    <a:pt x="453" y="395"/>
                  </a:lnTo>
                  <a:lnTo>
                    <a:pt x="469" y="397"/>
                  </a:lnTo>
                  <a:lnTo>
                    <a:pt x="483" y="404"/>
                  </a:lnTo>
                  <a:lnTo>
                    <a:pt x="493" y="415"/>
                  </a:lnTo>
                  <a:lnTo>
                    <a:pt x="499" y="429"/>
                  </a:lnTo>
                  <a:lnTo>
                    <a:pt x="503" y="444"/>
                  </a:lnTo>
                  <a:lnTo>
                    <a:pt x="499" y="460"/>
                  </a:lnTo>
                  <a:lnTo>
                    <a:pt x="493" y="474"/>
                  </a:lnTo>
                  <a:lnTo>
                    <a:pt x="483" y="484"/>
                  </a:lnTo>
                  <a:lnTo>
                    <a:pt x="469" y="492"/>
                  </a:lnTo>
                  <a:lnTo>
                    <a:pt x="453" y="494"/>
                  </a:lnTo>
                  <a:lnTo>
                    <a:pt x="100" y="494"/>
                  </a:lnTo>
                  <a:lnTo>
                    <a:pt x="100" y="790"/>
                  </a:lnTo>
                  <a:lnTo>
                    <a:pt x="453" y="790"/>
                  </a:lnTo>
                  <a:lnTo>
                    <a:pt x="469" y="792"/>
                  </a:lnTo>
                  <a:lnTo>
                    <a:pt x="483" y="799"/>
                  </a:lnTo>
                  <a:lnTo>
                    <a:pt x="493" y="810"/>
                  </a:lnTo>
                  <a:lnTo>
                    <a:pt x="499" y="824"/>
                  </a:lnTo>
                  <a:lnTo>
                    <a:pt x="503" y="839"/>
                  </a:lnTo>
                  <a:lnTo>
                    <a:pt x="499" y="855"/>
                  </a:lnTo>
                  <a:lnTo>
                    <a:pt x="493" y="869"/>
                  </a:lnTo>
                  <a:lnTo>
                    <a:pt x="483" y="879"/>
                  </a:lnTo>
                  <a:lnTo>
                    <a:pt x="469" y="887"/>
                  </a:lnTo>
                  <a:lnTo>
                    <a:pt x="453" y="889"/>
                  </a:lnTo>
                  <a:lnTo>
                    <a:pt x="51" y="889"/>
                  </a:lnTo>
                  <a:lnTo>
                    <a:pt x="35" y="887"/>
                  </a:lnTo>
                  <a:lnTo>
                    <a:pt x="21" y="879"/>
                  </a:lnTo>
                  <a:lnTo>
                    <a:pt x="10" y="869"/>
                  </a:lnTo>
                  <a:lnTo>
                    <a:pt x="3" y="855"/>
                  </a:lnTo>
                  <a:lnTo>
                    <a:pt x="0" y="839"/>
                  </a:lnTo>
                  <a:lnTo>
                    <a:pt x="0" y="49"/>
                  </a:lnTo>
                  <a:lnTo>
                    <a:pt x="3" y="34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PA-任意多边形 121"/>
            <p:cNvSpPr>
              <a:spLocks noEditPoints="1"/>
            </p:cNvSpPr>
            <p:nvPr/>
          </p:nvSpPr>
          <p:spPr bwMode="auto">
            <a:xfrm>
              <a:off x="973138" y="2147888"/>
              <a:ext cx="117475" cy="155575"/>
            </a:xfrm>
            <a:custGeom>
              <a:avLst/>
              <a:gdLst>
                <a:gd name="T0" fmla="*/ 304 w 671"/>
                <a:gd name="T1" fmla="*/ 101 h 889"/>
                <a:gd name="T2" fmla="*/ 244 w 671"/>
                <a:gd name="T3" fmla="*/ 125 h 889"/>
                <a:gd name="T4" fmla="*/ 192 w 671"/>
                <a:gd name="T5" fmla="*/ 171 h 889"/>
                <a:gd name="T6" fmla="*/ 150 w 671"/>
                <a:gd name="T7" fmla="*/ 233 h 889"/>
                <a:gd name="T8" fmla="*/ 119 w 671"/>
                <a:gd name="T9" fmla="*/ 310 h 889"/>
                <a:gd name="T10" fmla="*/ 102 w 671"/>
                <a:gd name="T11" fmla="*/ 397 h 889"/>
                <a:gd name="T12" fmla="*/ 102 w 671"/>
                <a:gd name="T13" fmla="*/ 491 h 889"/>
                <a:gd name="T14" fmla="*/ 119 w 671"/>
                <a:gd name="T15" fmla="*/ 578 h 889"/>
                <a:gd name="T16" fmla="*/ 149 w 671"/>
                <a:gd name="T17" fmla="*/ 655 h 889"/>
                <a:gd name="T18" fmla="*/ 192 w 671"/>
                <a:gd name="T19" fmla="*/ 717 h 889"/>
                <a:gd name="T20" fmla="*/ 244 w 671"/>
                <a:gd name="T21" fmla="*/ 761 h 889"/>
                <a:gd name="T22" fmla="*/ 304 w 671"/>
                <a:gd name="T23" fmla="*/ 786 h 889"/>
                <a:gd name="T24" fmla="*/ 367 w 671"/>
                <a:gd name="T25" fmla="*/ 786 h 889"/>
                <a:gd name="T26" fmla="*/ 427 w 671"/>
                <a:gd name="T27" fmla="*/ 761 h 889"/>
                <a:gd name="T28" fmla="*/ 479 w 671"/>
                <a:gd name="T29" fmla="*/ 717 h 889"/>
                <a:gd name="T30" fmla="*/ 521 w 671"/>
                <a:gd name="T31" fmla="*/ 655 h 889"/>
                <a:gd name="T32" fmla="*/ 552 w 671"/>
                <a:gd name="T33" fmla="*/ 578 h 889"/>
                <a:gd name="T34" fmla="*/ 569 w 671"/>
                <a:gd name="T35" fmla="*/ 491 h 889"/>
                <a:gd name="T36" fmla="*/ 569 w 671"/>
                <a:gd name="T37" fmla="*/ 397 h 889"/>
                <a:gd name="T38" fmla="*/ 552 w 671"/>
                <a:gd name="T39" fmla="*/ 310 h 889"/>
                <a:gd name="T40" fmla="*/ 521 w 671"/>
                <a:gd name="T41" fmla="*/ 233 h 889"/>
                <a:gd name="T42" fmla="*/ 479 w 671"/>
                <a:gd name="T43" fmla="*/ 171 h 889"/>
                <a:gd name="T44" fmla="*/ 427 w 671"/>
                <a:gd name="T45" fmla="*/ 125 h 889"/>
                <a:gd name="T46" fmla="*/ 367 w 671"/>
                <a:gd name="T47" fmla="*/ 101 h 889"/>
                <a:gd name="T48" fmla="*/ 335 w 671"/>
                <a:gd name="T49" fmla="*/ 0 h 889"/>
                <a:gd name="T50" fmla="*/ 412 w 671"/>
                <a:gd name="T51" fmla="*/ 11 h 889"/>
                <a:gd name="T52" fmla="*/ 484 w 671"/>
                <a:gd name="T53" fmla="*/ 45 h 889"/>
                <a:gd name="T54" fmla="*/ 549 w 671"/>
                <a:gd name="T55" fmla="*/ 100 h 889"/>
                <a:gd name="T56" fmla="*/ 602 w 671"/>
                <a:gd name="T57" fmla="*/ 173 h 889"/>
                <a:gd name="T58" fmla="*/ 639 w 671"/>
                <a:gd name="T59" fmla="*/ 255 h 889"/>
                <a:gd name="T60" fmla="*/ 663 w 671"/>
                <a:gd name="T61" fmla="*/ 346 h 889"/>
                <a:gd name="T62" fmla="*/ 671 w 671"/>
                <a:gd name="T63" fmla="*/ 444 h 889"/>
                <a:gd name="T64" fmla="*/ 663 w 671"/>
                <a:gd name="T65" fmla="*/ 541 h 889"/>
                <a:gd name="T66" fmla="*/ 639 w 671"/>
                <a:gd name="T67" fmla="*/ 633 h 889"/>
                <a:gd name="T68" fmla="*/ 601 w 671"/>
                <a:gd name="T69" fmla="*/ 716 h 889"/>
                <a:gd name="T70" fmla="*/ 549 w 671"/>
                <a:gd name="T71" fmla="*/ 788 h 889"/>
                <a:gd name="T72" fmla="*/ 485 w 671"/>
                <a:gd name="T73" fmla="*/ 844 h 889"/>
                <a:gd name="T74" fmla="*/ 412 w 671"/>
                <a:gd name="T75" fmla="*/ 877 h 889"/>
                <a:gd name="T76" fmla="*/ 335 w 671"/>
                <a:gd name="T77" fmla="*/ 889 h 889"/>
                <a:gd name="T78" fmla="*/ 257 w 671"/>
                <a:gd name="T79" fmla="*/ 877 h 889"/>
                <a:gd name="T80" fmla="*/ 186 w 671"/>
                <a:gd name="T81" fmla="*/ 844 h 889"/>
                <a:gd name="T82" fmla="*/ 121 w 671"/>
                <a:gd name="T83" fmla="*/ 788 h 889"/>
                <a:gd name="T84" fmla="*/ 68 w 671"/>
                <a:gd name="T85" fmla="*/ 716 h 889"/>
                <a:gd name="T86" fmla="*/ 31 w 671"/>
                <a:gd name="T87" fmla="*/ 633 h 889"/>
                <a:gd name="T88" fmla="*/ 8 w 671"/>
                <a:gd name="T89" fmla="*/ 541 h 889"/>
                <a:gd name="T90" fmla="*/ 0 w 671"/>
                <a:gd name="T91" fmla="*/ 444 h 889"/>
                <a:gd name="T92" fmla="*/ 8 w 671"/>
                <a:gd name="T93" fmla="*/ 346 h 889"/>
                <a:gd name="T94" fmla="*/ 31 w 671"/>
                <a:gd name="T95" fmla="*/ 255 h 889"/>
                <a:gd name="T96" fmla="*/ 69 w 671"/>
                <a:gd name="T97" fmla="*/ 173 h 889"/>
                <a:gd name="T98" fmla="*/ 122 w 671"/>
                <a:gd name="T99" fmla="*/ 100 h 889"/>
                <a:gd name="T100" fmla="*/ 187 w 671"/>
                <a:gd name="T101" fmla="*/ 45 h 889"/>
                <a:gd name="T102" fmla="*/ 258 w 671"/>
                <a:gd name="T103" fmla="*/ 11 h 889"/>
                <a:gd name="T104" fmla="*/ 335 w 671"/>
                <a:gd name="T105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1" h="889">
                  <a:moveTo>
                    <a:pt x="335" y="98"/>
                  </a:moveTo>
                  <a:lnTo>
                    <a:pt x="304" y="101"/>
                  </a:lnTo>
                  <a:lnTo>
                    <a:pt x="273" y="110"/>
                  </a:lnTo>
                  <a:lnTo>
                    <a:pt x="244" y="125"/>
                  </a:lnTo>
                  <a:lnTo>
                    <a:pt x="217" y="145"/>
                  </a:lnTo>
                  <a:lnTo>
                    <a:pt x="192" y="171"/>
                  </a:lnTo>
                  <a:lnTo>
                    <a:pt x="170" y="200"/>
                  </a:lnTo>
                  <a:lnTo>
                    <a:pt x="150" y="233"/>
                  </a:lnTo>
                  <a:lnTo>
                    <a:pt x="133" y="270"/>
                  </a:lnTo>
                  <a:lnTo>
                    <a:pt x="119" y="310"/>
                  </a:lnTo>
                  <a:lnTo>
                    <a:pt x="108" y="352"/>
                  </a:lnTo>
                  <a:lnTo>
                    <a:pt x="102" y="397"/>
                  </a:lnTo>
                  <a:lnTo>
                    <a:pt x="100" y="443"/>
                  </a:lnTo>
                  <a:lnTo>
                    <a:pt x="102" y="491"/>
                  </a:lnTo>
                  <a:lnTo>
                    <a:pt x="108" y="535"/>
                  </a:lnTo>
                  <a:lnTo>
                    <a:pt x="119" y="578"/>
                  </a:lnTo>
                  <a:lnTo>
                    <a:pt x="132" y="618"/>
                  </a:lnTo>
                  <a:lnTo>
                    <a:pt x="149" y="655"/>
                  </a:lnTo>
                  <a:lnTo>
                    <a:pt x="169" y="688"/>
                  </a:lnTo>
                  <a:lnTo>
                    <a:pt x="192" y="717"/>
                  </a:lnTo>
                  <a:lnTo>
                    <a:pt x="216" y="741"/>
                  </a:lnTo>
                  <a:lnTo>
                    <a:pt x="244" y="761"/>
                  </a:lnTo>
                  <a:lnTo>
                    <a:pt x="273" y="776"/>
                  </a:lnTo>
                  <a:lnTo>
                    <a:pt x="304" y="786"/>
                  </a:lnTo>
                  <a:lnTo>
                    <a:pt x="335" y="789"/>
                  </a:lnTo>
                  <a:lnTo>
                    <a:pt x="367" y="786"/>
                  </a:lnTo>
                  <a:lnTo>
                    <a:pt x="398" y="776"/>
                  </a:lnTo>
                  <a:lnTo>
                    <a:pt x="427" y="761"/>
                  </a:lnTo>
                  <a:lnTo>
                    <a:pt x="455" y="741"/>
                  </a:lnTo>
                  <a:lnTo>
                    <a:pt x="479" y="717"/>
                  </a:lnTo>
                  <a:lnTo>
                    <a:pt x="502" y="688"/>
                  </a:lnTo>
                  <a:lnTo>
                    <a:pt x="521" y="655"/>
                  </a:lnTo>
                  <a:lnTo>
                    <a:pt x="538" y="618"/>
                  </a:lnTo>
                  <a:lnTo>
                    <a:pt x="552" y="578"/>
                  </a:lnTo>
                  <a:lnTo>
                    <a:pt x="562" y="535"/>
                  </a:lnTo>
                  <a:lnTo>
                    <a:pt x="569" y="491"/>
                  </a:lnTo>
                  <a:lnTo>
                    <a:pt x="571" y="443"/>
                  </a:lnTo>
                  <a:lnTo>
                    <a:pt x="569" y="397"/>
                  </a:lnTo>
                  <a:lnTo>
                    <a:pt x="562" y="352"/>
                  </a:lnTo>
                  <a:lnTo>
                    <a:pt x="552" y="310"/>
                  </a:lnTo>
                  <a:lnTo>
                    <a:pt x="538" y="270"/>
                  </a:lnTo>
                  <a:lnTo>
                    <a:pt x="521" y="233"/>
                  </a:lnTo>
                  <a:lnTo>
                    <a:pt x="502" y="199"/>
                  </a:lnTo>
                  <a:lnTo>
                    <a:pt x="479" y="171"/>
                  </a:lnTo>
                  <a:lnTo>
                    <a:pt x="455" y="145"/>
                  </a:lnTo>
                  <a:lnTo>
                    <a:pt x="427" y="125"/>
                  </a:lnTo>
                  <a:lnTo>
                    <a:pt x="398" y="110"/>
                  </a:lnTo>
                  <a:lnTo>
                    <a:pt x="367" y="101"/>
                  </a:lnTo>
                  <a:lnTo>
                    <a:pt x="335" y="98"/>
                  </a:lnTo>
                  <a:close/>
                  <a:moveTo>
                    <a:pt x="335" y="0"/>
                  </a:moveTo>
                  <a:lnTo>
                    <a:pt x="374" y="2"/>
                  </a:lnTo>
                  <a:lnTo>
                    <a:pt x="412" y="11"/>
                  </a:lnTo>
                  <a:lnTo>
                    <a:pt x="449" y="25"/>
                  </a:lnTo>
                  <a:lnTo>
                    <a:pt x="484" y="45"/>
                  </a:lnTo>
                  <a:lnTo>
                    <a:pt x="518" y="70"/>
                  </a:lnTo>
                  <a:lnTo>
                    <a:pt x="549" y="100"/>
                  </a:lnTo>
                  <a:lnTo>
                    <a:pt x="578" y="136"/>
                  </a:lnTo>
                  <a:lnTo>
                    <a:pt x="602" y="173"/>
                  </a:lnTo>
                  <a:lnTo>
                    <a:pt x="622" y="213"/>
                  </a:lnTo>
                  <a:lnTo>
                    <a:pt x="639" y="255"/>
                  </a:lnTo>
                  <a:lnTo>
                    <a:pt x="653" y="300"/>
                  </a:lnTo>
                  <a:lnTo>
                    <a:pt x="663" y="346"/>
                  </a:lnTo>
                  <a:lnTo>
                    <a:pt x="669" y="395"/>
                  </a:lnTo>
                  <a:lnTo>
                    <a:pt x="671" y="444"/>
                  </a:lnTo>
                  <a:lnTo>
                    <a:pt x="669" y="494"/>
                  </a:lnTo>
                  <a:lnTo>
                    <a:pt x="663" y="541"/>
                  </a:lnTo>
                  <a:lnTo>
                    <a:pt x="653" y="589"/>
                  </a:lnTo>
                  <a:lnTo>
                    <a:pt x="639" y="633"/>
                  </a:lnTo>
                  <a:lnTo>
                    <a:pt x="622" y="676"/>
                  </a:lnTo>
                  <a:lnTo>
                    <a:pt x="601" y="716"/>
                  </a:lnTo>
                  <a:lnTo>
                    <a:pt x="578" y="753"/>
                  </a:lnTo>
                  <a:lnTo>
                    <a:pt x="549" y="788"/>
                  </a:lnTo>
                  <a:lnTo>
                    <a:pt x="518" y="818"/>
                  </a:lnTo>
                  <a:lnTo>
                    <a:pt x="485" y="844"/>
                  </a:lnTo>
                  <a:lnTo>
                    <a:pt x="449" y="864"/>
                  </a:lnTo>
                  <a:lnTo>
                    <a:pt x="412" y="877"/>
                  </a:lnTo>
                  <a:lnTo>
                    <a:pt x="374" y="886"/>
                  </a:lnTo>
                  <a:lnTo>
                    <a:pt x="335" y="889"/>
                  </a:lnTo>
                  <a:lnTo>
                    <a:pt x="296" y="886"/>
                  </a:lnTo>
                  <a:lnTo>
                    <a:pt x="257" y="877"/>
                  </a:lnTo>
                  <a:lnTo>
                    <a:pt x="220" y="864"/>
                  </a:lnTo>
                  <a:lnTo>
                    <a:pt x="186" y="844"/>
                  </a:lnTo>
                  <a:lnTo>
                    <a:pt x="153" y="818"/>
                  </a:lnTo>
                  <a:lnTo>
                    <a:pt x="121" y="788"/>
                  </a:lnTo>
                  <a:lnTo>
                    <a:pt x="93" y="753"/>
                  </a:lnTo>
                  <a:lnTo>
                    <a:pt x="68" y="716"/>
                  </a:lnTo>
                  <a:lnTo>
                    <a:pt x="48" y="676"/>
                  </a:lnTo>
                  <a:lnTo>
                    <a:pt x="31" y="633"/>
                  </a:lnTo>
                  <a:lnTo>
                    <a:pt x="18" y="589"/>
                  </a:lnTo>
                  <a:lnTo>
                    <a:pt x="8" y="541"/>
                  </a:lnTo>
                  <a:lnTo>
                    <a:pt x="2" y="494"/>
                  </a:lnTo>
                  <a:lnTo>
                    <a:pt x="0" y="444"/>
                  </a:lnTo>
                  <a:lnTo>
                    <a:pt x="2" y="395"/>
                  </a:lnTo>
                  <a:lnTo>
                    <a:pt x="8" y="346"/>
                  </a:lnTo>
                  <a:lnTo>
                    <a:pt x="18" y="300"/>
                  </a:lnTo>
                  <a:lnTo>
                    <a:pt x="31" y="255"/>
                  </a:lnTo>
                  <a:lnTo>
                    <a:pt x="48" y="213"/>
                  </a:lnTo>
                  <a:lnTo>
                    <a:pt x="69" y="173"/>
                  </a:lnTo>
                  <a:lnTo>
                    <a:pt x="93" y="136"/>
                  </a:lnTo>
                  <a:lnTo>
                    <a:pt x="122" y="100"/>
                  </a:lnTo>
                  <a:lnTo>
                    <a:pt x="153" y="70"/>
                  </a:lnTo>
                  <a:lnTo>
                    <a:pt x="187" y="45"/>
                  </a:lnTo>
                  <a:lnTo>
                    <a:pt x="221" y="25"/>
                  </a:lnTo>
                  <a:lnTo>
                    <a:pt x="258" y="11"/>
                  </a:lnTo>
                  <a:lnTo>
                    <a:pt x="296" y="2"/>
                  </a:lnTo>
                  <a:lnTo>
                    <a:pt x="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52" name="PA-直接连接符 51"/>
          <p:cNvCxnSpPr/>
          <p:nvPr/>
        </p:nvCxnSpPr>
        <p:spPr>
          <a:xfrm>
            <a:off x="2960808" y="3793196"/>
            <a:ext cx="0" cy="1092923"/>
          </a:xfrm>
          <a:prstGeom prst="line">
            <a:avLst/>
          </a:prstGeom>
          <a:noFill/>
          <a:ln w="38100" cap="rnd" cmpd="sng" algn="ctr">
            <a:solidFill>
              <a:srgbClr val="8497B0"/>
            </a:solidFill>
            <a:prstDash val="solid"/>
            <a:miter lim="800000"/>
          </a:ln>
          <a:effectLst/>
        </p:spPr>
      </p:cxnSp>
      <p:grpSp>
        <p:nvGrpSpPr>
          <p:cNvPr id="53" name="PA-组合 96"/>
          <p:cNvGrpSpPr/>
          <p:nvPr/>
        </p:nvGrpSpPr>
        <p:grpSpPr>
          <a:xfrm>
            <a:off x="3481665" y="4025693"/>
            <a:ext cx="609600" cy="611188"/>
            <a:chOff x="1576388" y="1887538"/>
            <a:chExt cx="609600" cy="611188"/>
          </a:xfrm>
          <a:solidFill>
            <a:srgbClr val="8497B0"/>
          </a:solidFill>
        </p:grpSpPr>
        <p:sp>
          <p:nvSpPr>
            <p:cNvPr id="54" name="PA-矩形 126"/>
            <p:cNvSpPr>
              <a:spLocks noChangeArrowheads="1"/>
            </p:cNvSpPr>
            <p:nvPr/>
          </p:nvSpPr>
          <p:spPr bwMode="auto">
            <a:xfrm>
              <a:off x="1731963" y="1954213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PA-矩形 127"/>
            <p:cNvSpPr>
              <a:spLocks noChangeArrowheads="1"/>
            </p:cNvSpPr>
            <p:nvPr/>
          </p:nvSpPr>
          <p:spPr bwMode="auto">
            <a:xfrm>
              <a:off x="1731963" y="2179638"/>
              <a:ext cx="25400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PA-矩形 128"/>
            <p:cNvSpPr>
              <a:spLocks noChangeArrowheads="1"/>
            </p:cNvSpPr>
            <p:nvPr/>
          </p:nvSpPr>
          <p:spPr bwMode="auto">
            <a:xfrm>
              <a:off x="1731963" y="2406651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PA-任意多边形 129"/>
            <p:cNvSpPr>
              <a:spLocks noEditPoints="1"/>
            </p:cNvSpPr>
            <p:nvPr/>
          </p:nvSpPr>
          <p:spPr bwMode="auto">
            <a:xfrm>
              <a:off x="1576388" y="1887538"/>
              <a:ext cx="609600" cy="611188"/>
            </a:xfrm>
            <a:custGeom>
              <a:avLst/>
              <a:gdLst>
                <a:gd name="T0" fmla="*/ 2871 w 3461"/>
                <a:gd name="T1" fmla="*/ 3313 h 3462"/>
                <a:gd name="T2" fmla="*/ 2098 w 3461"/>
                <a:gd name="T3" fmla="*/ 2701 h 3462"/>
                <a:gd name="T4" fmla="*/ 2414 w 3461"/>
                <a:gd name="T5" fmla="*/ 2701 h 3462"/>
                <a:gd name="T6" fmla="*/ 590 w 3461"/>
                <a:gd name="T7" fmla="*/ 3313 h 3462"/>
                <a:gd name="T8" fmla="*/ 590 w 3461"/>
                <a:gd name="T9" fmla="*/ 2701 h 3462"/>
                <a:gd name="T10" fmla="*/ 2871 w 3461"/>
                <a:gd name="T11" fmla="*/ 2033 h 3462"/>
                <a:gd name="T12" fmla="*/ 2098 w 3461"/>
                <a:gd name="T13" fmla="*/ 1421 h 3462"/>
                <a:gd name="T14" fmla="*/ 2414 w 3461"/>
                <a:gd name="T15" fmla="*/ 1421 h 3462"/>
                <a:gd name="T16" fmla="*/ 590 w 3461"/>
                <a:gd name="T17" fmla="*/ 2033 h 3462"/>
                <a:gd name="T18" fmla="*/ 590 w 3461"/>
                <a:gd name="T19" fmla="*/ 1421 h 3462"/>
                <a:gd name="T20" fmla="*/ 2871 w 3461"/>
                <a:gd name="T21" fmla="*/ 759 h 3462"/>
                <a:gd name="T22" fmla="*/ 2098 w 3461"/>
                <a:gd name="T23" fmla="*/ 148 h 3462"/>
                <a:gd name="T24" fmla="*/ 2414 w 3461"/>
                <a:gd name="T25" fmla="*/ 148 h 3462"/>
                <a:gd name="T26" fmla="*/ 590 w 3461"/>
                <a:gd name="T27" fmla="*/ 759 h 3462"/>
                <a:gd name="T28" fmla="*/ 590 w 3461"/>
                <a:gd name="T29" fmla="*/ 148 h 3462"/>
                <a:gd name="T30" fmla="*/ 2966 w 3461"/>
                <a:gd name="T31" fmla="*/ 3 h 3462"/>
                <a:gd name="T32" fmla="*/ 3009 w 3461"/>
                <a:gd name="T33" fmla="*/ 36 h 3462"/>
                <a:gd name="T34" fmla="*/ 3019 w 3461"/>
                <a:gd name="T35" fmla="*/ 376 h 3462"/>
                <a:gd name="T36" fmla="*/ 3425 w 3461"/>
                <a:gd name="T37" fmla="*/ 385 h 3462"/>
                <a:gd name="T38" fmla="*/ 3458 w 3461"/>
                <a:gd name="T39" fmla="*/ 429 h 3462"/>
                <a:gd name="T40" fmla="*/ 3458 w 3461"/>
                <a:gd name="T41" fmla="*/ 1751 h 3462"/>
                <a:gd name="T42" fmla="*/ 3425 w 3461"/>
                <a:gd name="T43" fmla="*/ 1795 h 3462"/>
                <a:gd name="T44" fmla="*/ 3019 w 3461"/>
                <a:gd name="T45" fmla="*/ 1805 h 3462"/>
                <a:gd name="T46" fmla="*/ 3009 w 3461"/>
                <a:gd name="T47" fmla="*/ 2147 h 3462"/>
                <a:gd name="T48" fmla="*/ 2966 w 3461"/>
                <a:gd name="T49" fmla="*/ 2177 h 3462"/>
                <a:gd name="T50" fmla="*/ 495 w 3461"/>
                <a:gd name="T51" fmla="*/ 2177 h 3462"/>
                <a:gd name="T52" fmla="*/ 452 w 3461"/>
                <a:gd name="T53" fmla="*/ 2145 h 3462"/>
                <a:gd name="T54" fmla="*/ 442 w 3461"/>
                <a:gd name="T55" fmla="*/ 1355 h 3462"/>
                <a:gd name="T56" fmla="*/ 462 w 3461"/>
                <a:gd name="T57" fmla="*/ 1301 h 3462"/>
                <a:gd name="T58" fmla="*/ 516 w 3461"/>
                <a:gd name="T59" fmla="*/ 1281 h 3462"/>
                <a:gd name="T60" fmla="*/ 2984 w 3461"/>
                <a:gd name="T61" fmla="*/ 1291 h 3462"/>
                <a:gd name="T62" fmla="*/ 3016 w 3461"/>
                <a:gd name="T63" fmla="*/ 1334 h 3462"/>
                <a:gd name="T64" fmla="*/ 3313 w 3461"/>
                <a:gd name="T65" fmla="*/ 1657 h 3462"/>
                <a:gd name="T66" fmla="*/ 3019 w 3461"/>
                <a:gd name="T67" fmla="*/ 832 h 3462"/>
                <a:gd name="T68" fmla="*/ 3004 w 3461"/>
                <a:gd name="T69" fmla="*/ 877 h 3462"/>
                <a:gd name="T70" fmla="*/ 2963 w 3461"/>
                <a:gd name="T71" fmla="*/ 903 h 3462"/>
                <a:gd name="T72" fmla="*/ 495 w 3461"/>
                <a:gd name="T73" fmla="*/ 903 h 3462"/>
                <a:gd name="T74" fmla="*/ 452 w 3461"/>
                <a:gd name="T75" fmla="*/ 871 h 3462"/>
                <a:gd name="T76" fmla="*/ 442 w 3461"/>
                <a:gd name="T77" fmla="*/ 523 h 3462"/>
                <a:gd name="T78" fmla="*/ 442 w 3461"/>
                <a:gd name="T79" fmla="*/ 2931 h 3462"/>
                <a:gd name="T80" fmla="*/ 452 w 3461"/>
                <a:gd name="T81" fmla="*/ 2590 h 3462"/>
                <a:gd name="T82" fmla="*/ 495 w 3461"/>
                <a:gd name="T83" fmla="*/ 2557 h 3462"/>
                <a:gd name="T84" fmla="*/ 2966 w 3461"/>
                <a:gd name="T85" fmla="*/ 2557 h 3462"/>
                <a:gd name="T86" fmla="*/ 3009 w 3461"/>
                <a:gd name="T87" fmla="*/ 2590 h 3462"/>
                <a:gd name="T88" fmla="*/ 3019 w 3461"/>
                <a:gd name="T89" fmla="*/ 3388 h 3462"/>
                <a:gd name="T90" fmla="*/ 2999 w 3461"/>
                <a:gd name="T91" fmla="*/ 3440 h 3462"/>
                <a:gd name="T92" fmla="*/ 2945 w 3461"/>
                <a:gd name="T93" fmla="*/ 3462 h 3462"/>
                <a:gd name="T94" fmla="*/ 477 w 3461"/>
                <a:gd name="T95" fmla="*/ 3452 h 3462"/>
                <a:gd name="T96" fmla="*/ 444 w 3461"/>
                <a:gd name="T97" fmla="*/ 3408 h 3462"/>
                <a:gd name="T98" fmla="*/ 74 w 3461"/>
                <a:gd name="T99" fmla="*/ 3086 h 3462"/>
                <a:gd name="T100" fmla="*/ 21 w 3461"/>
                <a:gd name="T101" fmla="*/ 3065 h 3462"/>
                <a:gd name="T102" fmla="*/ 0 w 3461"/>
                <a:gd name="T103" fmla="*/ 3012 h 3462"/>
                <a:gd name="T104" fmla="*/ 9 w 3461"/>
                <a:gd name="T105" fmla="*/ 411 h 3462"/>
                <a:gd name="T106" fmla="*/ 54 w 3461"/>
                <a:gd name="T107" fmla="*/ 379 h 3462"/>
                <a:gd name="T108" fmla="*/ 442 w 3461"/>
                <a:gd name="T109" fmla="*/ 74 h 3462"/>
                <a:gd name="T110" fmla="*/ 462 w 3461"/>
                <a:gd name="T111" fmla="*/ 21 h 3462"/>
                <a:gd name="T112" fmla="*/ 516 w 3461"/>
                <a:gd name="T113" fmla="*/ 0 h 3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61" h="3462">
                  <a:moveTo>
                    <a:pt x="2562" y="2701"/>
                  </a:moveTo>
                  <a:lnTo>
                    <a:pt x="2562" y="3313"/>
                  </a:lnTo>
                  <a:lnTo>
                    <a:pt x="2871" y="3313"/>
                  </a:lnTo>
                  <a:lnTo>
                    <a:pt x="2871" y="2701"/>
                  </a:lnTo>
                  <a:lnTo>
                    <a:pt x="2562" y="2701"/>
                  </a:lnTo>
                  <a:close/>
                  <a:moveTo>
                    <a:pt x="2098" y="2701"/>
                  </a:moveTo>
                  <a:lnTo>
                    <a:pt x="2098" y="3313"/>
                  </a:lnTo>
                  <a:lnTo>
                    <a:pt x="2414" y="3313"/>
                  </a:lnTo>
                  <a:lnTo>
                    <a:pt x="2414" y="2701"/>
                  </a:lnTo>
                  <a:lnTo>
                    <a:pt x="2098" y="2701"/>
                  </a:lnTo>
                  <a:close/>
                  <a:moveTo>
                    <a:pt x="590" y="2701"/>
                  </a:moveTo>
                  <a:lnTo>
                    <a:pt x="590" y="3313"/>
                  </a:lnTo>
                  <a:lnTo>
                    <a:pt x="1952" y="3313"/>
                  </a:lnTo>
                  <a:lnTo>
                    <a:pt x="1952" y="2701"/>
                  </a:lnTo>
                  <a:lnTo>
                    <a:pt x="590" y="2701"/>
                  </a:lnTo>
                  <a:close/>
                  <a:moveTo>
                    <a:pt x="2562" y="1421"/>
                  </a:moveTo>
                  <a:lnTo>
                    <a:pt x="2562" y="2033"/>
                  </a:lnTo>
                  <a:lnTo>
                    <a:pt x="2871" y="2033"/>
                  </a:lnTo>
                  <a:lnTo>
                    <a:pt x="2871" y="1421"/>
                  </a:lnTo>
                  <a:lnTo>
                    <a:pt x="2562" y="1421"/>
                  </a:lnTo>
                  <a:close/>
                  <a:moveTo>
                    <a:pt x="2098" y="1421"/>
                  </a:moveTo>
                  <a:lnTo>
                    <a:pt x="2098" y="2033"/>
                  </a:lnTo>
                  <a:lnTo>
                    <a:pt x="2414" y="2033"/>
                  </a:lnTo>
                  <a:lnTo>
                    <a:pt x="2414" y="1421"/>
                  </a:lnTo>
                  <a:lnTo>
                    <a:pt x="2098" y="1421"/>
                  </a:lnTo>
                  <a:close/>
                  <a:moveTo>
                    <a:pt x="590" y="1421"/>
                  </a:moveTo>
                  <a:lnTo>
                    <a:pt x="590" y="2033"/>
                  </a:lnTo>
                  <a:lnTo>
                    <a:pt x="1952" y="2033"/>
                  </a:lnTo>
                  <a:lnTo>
                    <a:pt x="1952" y="1421"/>
                  </a:lnTo>
                  <a:lnTo>
                    <a:pt x="590" y="1421"/>
                  </a:lnTo>
                  <a:close/>
                  <a:moveTo>
                    <a:pt x="2562" y="148"/>
                  </a:moveTo>
                  <a:lnTo>
                    <a:pt x="2562" y="759"/>
                  </a:lnTo>
                  <a:lnTo>
                    <a:pt x="2871" y="759"/>
                  </a:lnTo>
                  <a:lnTo>
                    <a:pt x="2871" y="148"/>
                  </a:lnTo>
                  <a:lnTo>
                    <a:pt x="2562" y="148"/>
                  </a:lnTo>
                  <a:close/>
                  <a:moveTo>
                    <a:pt x="2098" y="148"/>
                  </a:moveTo>
                  <a:lnTo>
                    <a:pt x="2098" y="759"/>
                  </a:lnTo>
                  <a:lnTo>
                    <a:pt x="2414" y="759"/>
                  </a:lnTo>
                  <a:lnTo>
                    <a:pt x="2414" y="148"/>
                  </a:lnTo>
                  <a:lnTo>
                    <a:pt x="2098" y="148"/>
                  </a:lnTo>
                  <a:close/>
                  <a:moveTo>
                    <a:pt x="590" y="148"/>
                  </a:moveTo>
                  <a:lnTo>
                    <a:pt x="590" y="759"/>
                  </a:lnTo>
                  <a:lnTo>
                    <a:pt x="1952" y="759"/>
                  </a:lnTo>
                  <a:lnTo>
                    <a:pt x="1952" y="148"/>
                  </a:lnTo>
                  <a:lnTo>
                    <a:pt x="590" y="148"/>
                  </a:lnTo>
                  <a:close/>
                  <a:moveTo>
                    <a:pt x="516" y="0"/>
                  </a:moveTo>
                  <a:lnTo>
                    <a:pt x="2945" y="0"/>
                  </a:lnTo>
                  <a:lnTo>
                    <a:pt x="2966" y="3"/>
                  </a:lnTo>
                  <a:lnTo>
                    <a:pt x="2984" y="10"/>
                  </a:lnTo>
                  <a:lnTo>
                    <a:pt x="2999" y="21"/>
                  </a:lnTo>
                  <a:lnTo>
                    <a:pt x="3009" y="36"/>
                  </a:lnTo>
                  <a:lnTo>
                    <a:pt x="3016" y="54"/>
                  </a:lnTo>
                  <a:lnTo>
                    <a:pt x="3019" y="74"/>
                  </a:lnTo>
                  <a:lnTo>
                    <a:pt x="3019" y="376"/>
                  </a:lnTo>
                  <a:lnTo>
                    <a:pt x="3387" y="376"/>
                  </a:lnTo>
                  <a:lnTo>
                    <a:pt x="3407" y="379"/>
                  </a:lnTo>
                  <a:lnTo>
                    <a:pt x="3425" y="385"/>
                  </a:lnTo>
                  <a:lnTo>
                    <a:pt x="3440" y="396"/>
                  </a:lnTo>
                  <a:lnTo>
                    <a:pt x="3451" y="411"/>
                  </a:lnTo>
                  <a:lnTo>
                    <a:pt x="3458" y="429"/>
                  </a:lnTo>
                  <a:lnTo>
                    <a:pt x="3461" y="450"/>
                  </a:lnTo>
                  <a:lnTo>
                    <a:pt x="3461" y="1731"/>
                  </a:lnTo>
                  <a:lnTo>
                    <a:pt x="3458" y="1751"/>
                  </a:lnTo>
                  <a:lnTo>
                    <a:pt x="3451" y="1769"/>
                  </a:lnTo>
                  <a:lnTo>
                    <a:pt x="3440" y="1783"/>
                  </a:lnTo>
                  <a:lnTo>
                    <a:pt x="3425" y="1795"/>
                  </a:lnTo>
                  <a:lnTo>
                    <a:pt x="3407" y="1801"/>
                  </a:lnTo>
                  <a:lnTo>
                    <a:pt x="3387" y="1805"/>
                  </a:lnTo>
                  <a:lnTo>
                    <a:pt x="3019" y="1805"/>
                  </a:lnTo>
                  <a:lnTo>
                    <a:pt x="3019" y="2113"/>
                  </a:lnTo>
                  <a:lnTo>
                    <a:pt x="3016" y="2131"/>
                  </a:lnTo>
                  <a:lnTo>
                    <a:pt x="3009" y="2147"/>
                  </a:lnTo>
                  <a:lnTo>
                    <a:pt x="2999" y="2160"/>
                  </a:lnTo>
                  <a:lnTo>
                    <a:pt x="2984" y="2170"/>
                  </a:lnTo>
                  <a:lnTo>
                    <a:pt x="2966" y="2177"/>
                  </a:lnTo>
                  <a:lnTo>
                    <a:pt x="2945" y="2179"/>
                  </a:lnTo>
                  <a:lnTo>
                    <a:pt x="516" y="2179"/>
                  </a:lnTo>
                  <a:lnTo>
                    <a:pt x="495" y="2177"/>
                  </a:lnTo>
                  <a:lnTo>
                    <a:pt x="477" y="2170"/>
                  </a:lnTo>
                  <a:lnTo>
                    <a:pt x="462" y="2159"/>
                  </a:lnTo>
                  <a:lnTo>
                    <a:pt x="452" y="2145"/>
                  </a:lnTo>
                  <a:lnTo>
                    <a:pt x="444" y="2127"/>
                  </a:lnTo>
                  <a:lnTo>
                    <a:pt x="442" y="2106"/>
                  </a:lnTo>
                  <a:lnTo>
                    <a:pt x="442" y="1355"/>
                  </a:lnTo>
                  <a:lnTo>
                    <a:pt x="444" y="1334"/>
                  </a:lnTo>
                  <a:lnTo>
                    <a:pt x="452" y="1316"/>
                  </a:lnTo>
                  <a:lnTo>
                    <a:pt x="462" y="1301"/>
                  </a:lnTo>
                  <a:lnTo>
                    <a:pt x="477" y="1291"/>
                  </a:lnTo>
                  <a:lnTo>
                    <a:pt x="495" y="1283"/>
                  </a:lnTo>
                  <a:lnTo>
                    <a:pt x="516" y="1281"/>
                  </a:lnTo>
                  <a:lnTo>
                    <a:pt x="2945" y="1281"/>
                  </a:lnTo>
                  <a:lnTo>
                    <a:pt x="2966" y="1283"/>
                  </a:lnTo>
                  <a:lnTo>
                    <a:pt x="2984" y="1291"/>
                  </a:lnTo>
                  <a:lnTo>
                    <a:pt x="2999" y="1301"/>
                  </a:lnTo>
                  <a:lnTo>
                    <a:pt x="3009" y="1316"/>
                  </a:lnTo>
                  <a:lnTo>
                    <a:pt x="3016" y="1334"/>
                  </a:lnTo>
                  <a:lnTo>
                    <a:pt x="3019" y="1355"/>
                  </a:lnTo>
                  <a:lnTo>
                    <a:pt x="3019" y="1657"/>
                  </a:lnTo>
                  <a:lnTo>
                    <a:pt x="3313" y="1657"/>
                  </a:lnTo>
                  <a:lnTo>
                    <a:pt x="3313" y="523"/>
                  </a:lnTo>
                  <a:lnTo>
                    <a:pt x="3019" y="523"/>
                  </a:lnTo>
                  <a:lnTo>
                    <a:pt x="3019" y="832"/>
                  </a:lnTo>
                  <a:lnTo>
                    <a:pt x="3016" y="848"/>
                  </a:lnTo>
                  <a:lnTo>
                    <a:pt x="3012" y="863"/>
                  </a:lnTo>
                  <a:lnTo>
                    <a:pt x="3004" y="877"/>
                  </a:lnTo>
                  <a:lnTo>
                    <a:pt x="2992" y="889"/>
                  </a:lnTo>
                  <a:lnTo>
                    <a:pt x="2979" y="898"/>
                  </a:lnTo>
                  <a:lnTo>
                    <a:pt x="2963" y="903"/>
                  </a:lnTo>
                  <a:lnTo>
                    <a:pt x="2945" y="906"/>
                  </a:lnTo>
                  <a:lnTo>
                    <a:pt x="516" y="906"/>
                  </a:lnTo>
                  <a:lnTo>
                    <a:pt x="495" y="903"/>
                  </a:lnTo>
                  <a:lnTo>
                    <a:pt x="477" y="897"/>
                  </a:lnTo>
                  <a:lnTo>
                    <a:pt x="462" y="886"/>
                  </a:lnTo>
                  <a:lnTo>
                    <a:pt x="452" y="871"/>
                  </a:lnTo>
                  <a:lnTo>
                    <a:pt x="444" y="853"/>
                  </a:lnTo>
                  <a:lnTo>
                    <a:pt x="442" y="832"/>
                  </a:lnTo>
                  <a:lnTo>
                    <a:pt x="442" y="523"/>
                  </a:lnTo>
                  <a:lnTo>
                    <a:pt x="147" y="523"/>
                  </a:lnTo>
                  <a:lnTo>
                    <a:pt x="147" y="2931"/>
                  </a:lnTo>
                  <a:lnTo>
                    <a:pt x="442" y="2931"/>
                  </a:lnTo>
                  <a:lnTo>
                    <a:pt x="442" y="2629"/>
                  </a:lnTo>
                  <a:lnTo>
                    <a:pt x="444" y="2608"/>
                  </a:lnTo>
                  <a:lnTo>
                    <a:pt x="452" y="2590"/>
                  </a:lnTo>
                  <a:lnTo>
                    <a:pt x="462" y="2575"/>
                  </a:lnTo>
                  <a:lnTo>
                    <a:pt x="477" y="2565"/>
                  </a:lnTo>
                  <a:lnTo>
                    <a:pt x="495" y="2557"/>
                  </a:lnTo>
                  <a:lnTo>
                    <a:pt x="516" y="2555"/>
                  </a:lnTo>
                  <a:lnTo>
                    <a:pt x="2945" y="2555"/>
                  </a:lnTo>
                  <a:lnTo>
                    <a:pt x="2966" y="2557"/>
                  </a:lnTo>
                  <a:lnTo>
                    <a:pt x="2984" y="2565"/>
                  </a:lnTo>
                  <a:lnTo>
                    <a:pt x="2999" y="2575"/>
                  </a:lnTo>
                  <a:lnTo>
                    <a:pt x="3009" y="2590"/>
                  </a:lnTo>
                  <a:lnTo>
                    <a:pt x="3016" y="2608"/>
                  </a:lnTo>
                  <a:lnTo>
                    <a:pt x="3019" y="2629"/>
                  </a:lnTo>
                  <a:lnTo>
                    <a:pt x="3019" y="3388"/>
                  </a:lnTo>
                  <a:lnTo>
                    <a:pt x="3016" y="3408"/>
                  </a:lnTo>
                  <a:lnTo>
                    <a:pt x="3009" y="3426"/>
                  </a:lnTo>
                  <a:lnTo>
                    <a:pt x="2999" y="3440"/>
                  </a:lnTo>
                  <a:lnTo>
                    <a:pt x="2984" y="3452"/>
                  </a:lnTo>
                  <a:lnTo>
                    <a:pt x="2966" y="3458"/>
                  </a:lnTo>
                  <a:lnTo>
                    <a:pt x="2945" y="3462"/>
                  </a:lnTo>
                  <a:lnTo>
                    <a:pt x="516" y="3462"/>
                  </a:lnTo>
                  <a:lnTo>
                    <a:pt x="495" y="3458"/>
                  </a:lnTo>
                  <a:lnTo>
                    <a:pt x="477" y="3452"/>
                  </a:lnTo>
                  <a:lnTo>
                    <a:pt x="462" y="3440"/>
                  </a:lnTo>
                  <a:lnTo>
                    <a:pt x="452" y="3426"/>
                  </a:lnTo>
                  <a:lnTo>
                    <a:pt x="444" y="3408"/>
                  </a:lnTo>
                  <a:lnTo>
                    <a:pt x="442" y="3388"/>
                  </a:lnTo>
                  <a:lnTo>
                    <a:pt x="442" y="3086"/>
                  </a:lnTo>
                  <a:lnTo>
                    <a:pt x="74" y="3086"/>
                  </a:lnTo>
                  <a:lnTo>
                    <a:pt x="54" y="3083"/>
                  </a:lnTo>
                  <a:lnTo>
                    <a:pt x="36" y="3076"/>
                  </a:lnTo>
                  <a:lnTo>
                    <a:pt x="21" y="3065"/>
                  </a:lnTo>
                  <a:lnTo>
                    <a:pt x="9" y="3050"/>
                  </a:lnTo>
                  <a:lnTo>
                    <a:pt x="2" y="3032"/>
                  </a:lnTo>
                  <a:lnTo>
                    <a:pt x="0" y="3012"/>
                  </a:lnTo>
                  <a:lnTo>
                    <a:pt x="0" y="450"/>
                  </a:lnTo>
                  <a:lnTo>
                    <a:pt x="2" y="429"/>
                  </a:lnTo>
                  <a:lnTo>
                    <a:pt x="9" y="411"/>
                  </a:lnTo>
                  <a:lnTo>
                    <a:pt x="21" y="396"/>
                  </a:lnTo>
                  <a:lnTo>
                    <a:pt x="36" y="385"/>
                  </a:lnTo>
                  <a:lnTo>
                    <a:pt x="54" y="379"/>
                  </a:lnTo>
                  <a:lnTo>
                    <a:pt x="74" y="376"/>
                  </a:lnTo>
                  <a:lnTo>
                    <a:pt x="442" y="376"/>
                  </a:lnTo>
                  <a:lnTo>
                    <a:pt x="442" y="74"/>
                  </a:lnTo>
                  <a:lnTo>
                    <a:pt x="444" y="54"/>
                  </a:lnTo>
                  <a:lnTo>
                    <a:pt x="452" y="36"/>
                  </a:lnTo>
                  <a:lnTo>
                    <a:pt x="462" y="21"/>
                  </a:lnTo>
                  <a:lnTo>
                    <a:pt x="477" y="10"/>
                  </a:lnTo>
                  <a:lnTo>
                    <a:pt x="495" y="3"/>
                  </a:lnTo>
                  <a:lnTo>
                    <a:pt x="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58" name="PA-直接连接符 80"/>
          <p:cNvCxnSpPr/>
          <p:nvPr/>
        </p:nvCxnSpPr>
        <p:spPr>
          <a:xfrm>
            <a:off x="7216466" y="3793196"/>
            <a:ext cx="0" cy="1092923"/>
          </a:xfrm>
          <a:prstGeom prst="line">
            <a:avLst/>
          </a:prstGeom>
          <a:noFill/>
          <a:ln w="38100" cap="rnd" cmpd="sng" algn="ctr">
            <a:solidFill>
              <a:srgbClr val="8497B0"/>
            </a:solidFill>
            <a:prstDash val="solid"/>
            <a:miter lim="800000"/>
          </a:ln>
          <a:effectLst/>
        </p:spPr>
      </p:cxnSp>
      <p:grpSp>
        <p:nvGrpSpPr>
          <p:cNvPr id="59" name="PA-组合 101"/>
          <p:cNvGrpSpPr/>
          <p:nvPr/>
        </p:nvGrpSpPr>
        <p:grpSpPr>
          <a:xfrm>
            <a:off x="7735736" y="4024900"/>
            <a:ext cx="612775" cy="612775"/>
            <a:chOff x="9059863" y="1887538"/>
            <a:chExt cx="612775" cy="612775"/>
          </a:xfrm>
          <a:solidFill>
            <a:srgbClr val="8497B0"/>
          </a:solidFill>
        </p:grpSpPr>
        <p:sp>
          <p:nvSpPr>
            <p:cNvPr id="60" name="PA-任意多边形 189"/>
            <p:cNvSpPr>
              <a:spLocks noEditPoints="1"/>
            </p:cNvSpPr>
            <p:nvPr/>
          </p:nvSpPr>
          <p:spPr bwMode="auto">
            <a:xfrm>
              <a:off x="9059863" y="1887538"/>
              <a:ext cx="612775" cy="477838"/>
            </a:xfrm>
            <a:custGeom>
              <a:avLst/>
              <a:gdLst>
                <a:gd name="T0" fmla="*/ 3007 w 3475"/>
                <a:gd name="T1" fmla="*/ 1076 h 2711"/>
                <a:gd name="T2" fmla="*/ 2771 w 3475"/>
                <a:gd name="T3" fmla="*/ 1151 h 2711"/>
                <a:gd name="T4" fmla="*/ 2885 w 3475"/>
                <a:gd name="T5" fmla="*/ 1361 h 2711"/>
                <a:gd name="T6" fmla="*/ 2682 w 3475"/>
                <a:gd name="T7" fmla="*/ 1606 h 2711"/>
                <a:gd name="T8" fmla="*/ 2596 w 3475"/>
                <a:gd name="T9" fmla="*/ 1626 h 2711"/>
                <a:gd name="T10" fmla="*/ 2353 w 3475"/>
                <a:gd name="T11" fmla="*/ 1535 h 2711"/>
                <a:gd name="T12" fmla="*/ 2311 w 3475"/>
                <a:gd name="T13" fmla="*/ 1766 h 2711"/>
                <a:gd name="T14" fmla="*/ 1975 w 3475"/>
                <a:gd name="T15" fmla="*/ 1766 h 2711"/>
                <a:gd name="T16" fmla="*/ 1932 w 3475"/>
                <a:gd name="T17" fmla="*/ 1535 h 2711"/>
                <a:gd name="T18" fmla="*/ 1690 w 3475"/>
                <a:gd name="T19" fmla="*/ 1626 h 2711"/>
                <a:gd name="T20" fmla="*/ 1603 w 3475"/>
                <a:gd name="T21" fmla="*/ 1606 h 2711"/>
                <a:gd name="T22" fmla="*/ 1400 w 3475"/>
                <a:gd name="T23" fmla="*/ 1361 h 2711"/>
                <a:gd name="T24" fmla="*/ 1514 w 3475"/>
                <a:gd name="T25" fmla="*/ 1151 h 2711"/>
                <a:gd name="T26" fmla="*/ 1278 w 3475"/>
                <a:gd name="T27" fmla="*/ 1076 h 2711"/>
                <a:gd name="T28" fmla="*/ 957 w 3475"/>
                <a:gd name="T29" fmla="*/ 949 h 2711"/>
                <a:gd name="T30" fmla="*/ 2081 w 3475"/>
                <a:gd name="T31" fmla="*/ 152 h 2711"/>
                <a:gd name="T32" fmla="*/ 1892 w 3475"/>
                <a:gd name="T33" fmla="*/ 420 h 2711"/>
                <a:gd name="T34" fmla="*/ 1725 w 3475"/>
                <a:gd name="T35" fmla="*/ 559 h 2711"/>
                <a:gd name="T36" fmla="*/ 1621 w 3475"/>
                <a:gd name="T37" fmla="*/ 780 h 2711"/>
                <a:gd name="T38" fmla="*/ 1621 w 3475"/>
                <a:gd name="T39" fmla="*/ 1002 h 2711"/>
                <a:gd name="T40" fmla="*/ 1726 w 3475"/>
                <a:gd name="T41" fmla="*/ 1222 h 2711"/>
                <a:gd name="T42" fmla="*/ 1893 w 3475"/>
                <a:gd name="T43" fmla="*/ 1362 h 2711"/>
                <a:gd name="T44" fmla="*/ 2082 w 3475"/>
                <a:gd name="T45" fmla="*/ 1630 h 2711"/>
                <a:gd name="T46" fmla="*/ 2349 w 3475"/>
                <a:gd name="T47" fmla="*/ 1383 h 2711"/>
                <a:gd name="T48" fmla="*/ 2709 w 3475"/>
                <a:gd name="T49" fmla="*/ 1371 h 2711"/>
                <a:gd name="T50" fmla="*/ 2652 w 3475"/>
                <a:gd name="T51" fmla="*/ 1051 h 2711"/>
                <a:gd name="T52" fmla="*/ 2673 w 3475"/>
                <a:gd name="T53" fmla="*/ 830 h 2711"/>
                <a:gd name="T54" fmla="*/ 2589 w 3475"/>
                <a:gd name="T55" fmla="*/ 600 h 2711"/>
                <a:gd name="T56" fmla="*/ 2435 w 3475"/>
                <a:gd name="T57" fmla="*/ 445 h 2711"/>
                <a:gd name="T58" fmla="*/ 2204 w 3475"/>
                <a:gd name="T59" fmla="*/ 361 h 2711"/>
                <a:gd name="T60" fmla="*/ 919 w 3475"/>
                <a:gd name="T61" fmla="*/ 801 h 2711"/>
                <a:gd name="T62" fmla="*/ 1278 w 3475"/>
                <a:gd name="T63" fmla="*/ 705 h 2711"/>
                <a:gd name="T64" fmla="*/ 1514 w 3475"/>
                <a:gd name="T65" fmla="*/ 630 h 2711"/>
                <a:gd name="T66" fmla="*/ 1401 w 3475"/>
                <a:gd name="T67" fmla="*/ 421 h 2711"/>
                <a:gd name="T68" fmla="*/ 1603 w 3475"/>
                <a:gd name="T69" fmla="*/ 175 h 2711"/>
                <a:gd name="T70" fmla="*/ 1691 w 3475"/>
                <a:gd name="T71" fmla="*/ 155 h 2711"/>
                <a:gd name="T72" fmla="*/ 1933 w 3475"/>
                <a:gd name="T73" fmla="*/ 245 h 2711"/>
                <a:gd name="T74" fmla="*/ 1975 w 3475"/>
                <a:gd name="T75" fmla="*/ 15 h 2711"/>
                <a:gd name="T76" fmla="*/ 2311 w 3475"/>
                <a:gd name="T77" fmla="*/ 15 h 2711"/>
                <a:gd name="T78" fmla="*/ 2353 w 3475"/>
                <a:gd name="T79" fmla="*/ 246 h 2711"/>
                <a:gd name="T80" fmla="*/ 2596 w 3475"/>
                <a:gd name="T81" fmla="*/ 155 h 2711"/>
                <a:gd name="T82" fmla="*/ 2682 w 3475"/>
                <a:gd name="T83" fmla="*/ 175 h 2711"/>
                <a:gd name="T84" fmla="*/ 2885 w 3475"/>
                <a:gd name="T85" fmla="*/ 421 h 2711"/>
                <a:gd name="T86" fmla="*/ 2771 w 3475"/>
                <a:gd name="T87" fmla="*/ 631 h 2711"/>
                <a:gd name="T88" fmla="*/ 3007 w 3475"/>
                <a:gd name="T89" fmla="*/ 705 h 2711"/>
                <a:gd name="T90" fmla="*/ 3475 w 3475"/>
                <a:gd name="T91" fmla="*/ 801 h 2711"/>
                <a:gd name="T92" fmla="*/ 3233 w 3475"/>
                <a:gd name="T93" fmla="*/ 2091 h 2711"/>
                <a:gd name="T94" fmla="*/ 3313 w 3475"/>
                <a:gd name="T95" fmla="*/ 2195 h 2711"/>
                <a:gd name="T96" fmla="*/ 3378 w 3475"/>
                <a:gd name="T97" fmla="*/ 2347 h 2711"/>
                <a:gd name="T98" fmla="*/ 3356 w 3475"/>
                <a:gd name="T99" fmla="*/ 2521 h 2711"/>
                <a:gd name="T100" fmla="*/ 3203 w 3475"/>
                <a:gd name="T101" fmla="*/ 2671 h 2711"/>
                <a:gd name="T102" fmla="*/ 1001 w 3475"/>
                <a:gd name="T103" fmla="*/ 2711 h 2711"/>
                <a:gd name="T104" fmla="*/ 3127 w 3475"/>
                <a:gd name="T105" fmla="*/ 2544 h 2711"/>
                <a:gd name="T106" fmla="*/ 3217 w 3475"/>
                <a:gd name="T107" fmla="*/ 2455 h 2711"/>
                <a:gd name="T108" fmla="*/ 3217 w 3475"/>
                <a:gd name="T109" fmla="*/ 2326 h 2711"/>
                <a:gd name="T110" fmla="*/ 3149 w 3475"/>
                <a:gd name="T111" fmla="*/ 2222 h 2711"/>
                <a:gd name="T112" fmla="*/ 3095 w 3475"/>
                <a:gd name="T113" fmla="*/ 2170 h 2711"/>
                <a:gd name="T114" fmla="*/ 66 w 3475"/>
                <a:gd name="T115" fmla="*/ 0 h 2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75" h="2711">
                  <a:moveTo>
                    <a:pt x="3032" y="948"/>
                  </a:moveTo>
                  <a:lnTo>
                    <a:pt x="3032" y="1016"/>
                  </a:lnTo>
                  <a:lnTo>
                    <a:pt x="3030" y="1038"/>
                  </a:lnTo>
                  <a:lnTo>
                    <a:pt x="3021" y="1059"/>
                  </a:lnTo>
                  <a:lnTo>
                    <a:pt x="3007" y="1076"/>
                  </a:lnTo>
                  <a:lnTo>
                    <a:pt x="2990" y="1089"/>
                  </a:lnTo>
                  <a:lnTo>
                    <a:pt x="2970" y="1097"/>
                  </a:lnTo>
                  <a:lnTo>
                    <a:pt x="2948" y="1100"/>
                  </a:lnTo>
                  <a:lnTo>
                    <a:pt x="2790" y="1100"/>
                  </a:lnTo>
                  <a:lnTo>
                    <a:pt x="2771" y="1151"/>
                  </a:lnTo>
                  <a:lnTo>
                    <a:pt x="2749" y="1199"/>
                  </a:lnTo>
                  <a:lnTo>
                    <a:pt x="2860" y="1310"/>
                  </a:lnTo>
                  <a:lnTo>
                    <a:pt x="2873" y="1326"/>
                  </a:lnTo>
                  <a:lnTo>
                    <a:pt x="2881" y="1343"/>
                  </a:lnTo>
                  <a:lnTo>
                    <a:pt x="2885" y="1361"/>
                  </a:lnTo>
                  <a:lnTo>
                    <a:pt x="2885" y="1379"/>
                  </a:lnTo>
                  <a:lnTo>
                    <a:pt x="2881" y="1397"/>
                  </a:lnTo>
                  <a:lnTo>
                    <a:pt x="2873" y="1415"/>
                  </a:lnTo>
                  <a:lnTo>
                    <a:pt x="2860" y="1429"/>
                  </a:lnTo>
                  <a:lnTo>
                    <a:pt x="2682" y="1606"/>
                  </a:lnTo>
                  <a:lnTo>
                    <a:pt x="2668" y="1619"/>
                  </a:lnTo>
                  <a:lnTo>
                    <a:pt x="2650" y="1626"/>
                  </a:lnTo>
                  <a:lnTo>
                    <a:pt x="2632" y="1631"/>
                  </a:lnTo>
                  <a:lnTo>
                    <a:pt x="2614" y="1631"/>
                  </a:lnTo>
                  <a:lnTo>
                    <a:pt x="2596" y="1626"/>
                  </a:lnTo>
                  <a:lnTo>
                    <a:pt x="2578" y="1619"/>
                  </a:lnTo>
                  <a:lnTo>
                    <a:pt x="2563" y="1606"/>
                  </a:lnTo>
                  <a:lnTo>
                    <a:pt x="2452" y="1495"/>
                  </a:lnTo>
                  <a:lnTo>
                    <a:pt x="2403" y="1517"/>
                  </a:lnTo>
                  <a:lnTo>
                    <a:pt x="2353" y="1535"/>
                  </a:lnTo>
                  <a:lnTo>
                    <a:pt x="2353" y="1693"/>
                  </a:lnTo>
                  <a:lnTo>
                    <a:pt x="2350" y="1715"/>
                  </a:lnTo>
                  <a:lnTo>
                    <a:pt x="2342" y="1735"/>
                  </a:lnTo>
                  <a:lnTo>
                    <a:pt x="2328" y="1753"/>
                  </a:lnTo>
                  <a:lnTo>
                    <a:pt x="2311" y="1766"/>
                  </a:lnTo>
                  <a:lnTo>
                    <a:pt x="2291" y="1775"/>
                  </a:lnTo>
                  <a:lnTo>
                    <a:pt x="2269" y="1778"/>
                  </a:lnTo>
                  <a:lnTo>
                    <a:pt x="2017" y="1778"/>
                  </a:lnTo>
                  <a:lnTo>
                    <a:pt x="1995" y="1775"/>
                  </a:lnTo>
                  <a:lnTo>
                    <a:pt x="1975" y="1766"/>
                  </a:lnTo>
                  <a:lnTo>
                    <a:pt x="1958" y="1753"/>
                  </a:lnTo>
                  <a:lnTo>
                    <a:pt x="1944" y="1735"/>
                  </a:lnTo>
                  <a:lnTo>
                    <a:pt x="1935" y="1715"/>
                  </a:lnTo>
                  <a:lnTo>
                    <a:pt x="1932" y="1693"/>
                  </a:lnTo>
                  <a:lnTo>
                    <a:pt x="1932" y="1535"/>
                  </a:lnTo>
                  <a:lnTo>
                    <a:pt x="1882" y="1517"/>
                  </a:lnTo>
                  <a:lnTo>
                    <a:pt x="1834" y="1495"/>
                  </a:lnTo>
                  <a:lnTo>
                    <a:pt x="1723" y="1606"/>
                  </a:lnTo>
                  <a:lnTo>
                    <a:pt x="1707" y="1619"/>
                  </a:lnTo>
                  <a:lnTo>
                    <a:pt x="1690" y="1626"/>
                  </a:lnTo>
                  <a:lnTo>
                    <a:pt x="1672" y="1631"/>
                  </a:lnTo>
                  <a:lnTo>
                    <a:pt x="1654" y="1631"/>
                  </a:lnTo>
                  <a:lnTo>
                    <a:pt x="1635" y="1626"/>
                  </a:lnTo>
                  <a:lnTo>
                    <a:pt x="1618" y="1619"/>
                  </a:lnTo>
                  <a:lnTo>
                    <a:pt x="1603" y="1606"/>
                  </a:lnTo>
                  <a:lnTo>
                    <a:pt x="1424" y="1429"/>
                  </a:lnTo>
                  <a:lnTo>
                    <a:pt x="1413" y="1415"/>
                  </a:lnTo>
                  <a:lnTo>
                    <a:pt x="1404" y="1397"/>
                  </a:lnTo>
                  <a:lnTo>
                    <a:pt x="1400" y="1379"/>
                  </a:lnTo>
                  <a:lnTo>
                    <a:pt x="1400" y="1361"/>
                  </a:lnTo>
                  <a:lnTo>
                    <a:pt x="1404" y="1343"/>
                  </a:lnTo>
                  <a:lnTo>
                    <a:pt x="1413" y="1326"/>
                  </a:lnTo>
                  <a:lnTo>
                    <a:pt x="1424" y="1310"/>
                  </a:lnTo>
                  <a:lnTo>
                    <a:pt x="1536" y="1200"/>
                  </a:lnTo>
                  <a:lnTo>
                    <a:pt x="1514" y="1151"/>
                  </a:lnTo>
                  <a:lnTo>
                    <a:pt x="1496" y="1101"/>
                  </a:lnTo>
                  <a:lnTo>
                    <a:pt x="1339" y="1101"/>
                  </a:lnTo>
                  <a:lnTo>
                    <a:pt x="1316" y="1098"/>
                  </a:lnTo>
                  <a:lnTo>
                    <a:pt x="1295" y="1090"/>
                  </a:lnTo>
                  <a:lnTo>
                    <a:pt x="1278" y="1076"/>
                  </a:lnTo>
                  <a:lnTo>
                    <a:pt x="1266" y="1059"/>
                  </a:lnTo>
                  <a:lnTo>
                    <a:pt x="1257" y="1039"/>
                  </a:lnTo>
                  <a:lnTo>
                    <a:pt x="1254" y="1017"/>
                  </a:lnTo>
                  <a:lnTo>
                    <a:pt x="1254" y="949"/>
                  </a:lnTo>
                  <a:lnTo>
                    <a:pt x="957" y="949"/>
                  </a:lnTo>
                  <a:lnTo>
                    <a:pt x="1178" y="2021"/>
                  </a:lnTo>
                  <a:lnTo>
                    <a:pt x="3062" y="2021"/>
                  </a:lnTo>
                  <a:lnTo>
                    <a:pt x="3282" y="948"/>
                  </a:lnTo>
                  <a:lnTo>
                    <a:pt x="3032" y="948"/>
                  </a:lnTo>
                  <a:close/>
                  <a:moveTo>
                    <a:pt x="2081" y="152"/>
                  </a:moveTo>
                  <a:lnTo>
                    <a:pt x="2081" y="361"/>
                  </a:lnTo>
                  <a:lnTo>
                    <a:pt x="2032" y="370"/>
                  </a:lnTo>
                  <a:lnTo>
                    <a:pt x="1983" y="383"/>
                  </a:lnTo>
                  <a:lnTo>
                    <a:pt x="1936" y="400"/>
                  </a:lnTo>
                  <a:lnTo>
                    <a:pt x="1892" y="420"/>
                  </a:lnTo>
                  <a:lnTo>
                    <a:pt x="1851" y="445"/>
                  </a:lnTo>
                  <a:lnTo>
                    <a:pt x="1812" y="474"/>
                  </a:lnTo>
                  <a:lnTo>
                    <a:pt x="1663" y="325"/>
                  </a:lnTo>
                  <a:lnTo>
                    <a:pt x="1577" y="411"/>
                  </a:lnTo>
                  <a:lnTo>
                    <a:pt x="1725" y="559"/>
                  </a:lnTo>
                  <a:lnTo>
                    <a:pt x="1696" y="600"/>
                  </a:lnTo>
                  <a:lnTo>
                    <a:pt x="1672" y="641"/>
                  </a:lnTo>
                  <a:lnTo>
                    <a:pt x="1651" y="685"/>
                  </a:lnTo>
                  <a:lnTo>
                    <a:pt x="1634" y="732"/>
                  </a:lnTo>
                  <a:lnTo>
                    <a:pt x="1621" y="780"/>
                  </a:lnTo>
                  <a:lnTo>
                    <a:pt x="1613" y="830"/>
                  </a:lnTo>
                  <a:lnTo>
                    <a:pt x="1403" y="830"/>
                  </a:lnTo>
                  <a:lnTo>
                    <a:pt x="1403" y="952"/>
                  </a:lnTo>
                  <a:lnTo>
                    <a:pt x="1614" y="952"/>
                  </a:lnTo>
                  <a:lnTo>
                    <a:pt x="1621" y="1002"/>
                  </a:lnTo>
                  <a:lnTo>
                    <a:pt x="1634" y="1051"/>
                  </a:lnTo>
                  <a:lnTo>
                    <a:pt x="1651" y="1097"/>
                  </a:lnTo>
                  <a:lnTo>
                    <a:pt x="1672" y="1140"/>
                  </a:lnTo>
                  <a:lnTo>
                    <a:pt x="1697" y="1183"/>
                  </a:lnTo>
                  <a:lnTo>
                    <a:pt x="1726" y="1222"/>
                  </a:lnTo>
                  <a:lnTo>
                    <a:pt x="1578" y="1370"/>
                  </a:lnTo>
                  <a:lnTo>
                    <a:pt x="1663" y="1457"/>
                  </a:lnTo>
                  <a:lnTo>
                    <a:pt x="1812" y="1309"/>
                  </a:lnTo>
                  <a:lnTo>
                    <a:pt x="1851" y="1337"/>
                  </a:lnTo>
                  <a:lnTo>
                    <a:pt x="1893" y="1362"/>
                  </a:lnTo>
                  <a:lnTo>
                    <a:pt x="1937" y="1383"/>
                  </a:lnTo>
                  <a:lnTo>
                    <a:pt x="1984" y="1400"/>
                  </a:lnTo>
                  <a:lnTo>
                    <a:pt x="2032" y="1413"/>
                  </a:lnTo>
                  <a:lnTo>
                    <a:pt x="2082" y="1421"/>
                  </a:lnTo>
                  <a:lnTo>
                    <a:pt x="2082" y="1630"/>
                  </a:lnTo>
                  <a:lnTo>
                    <a:pt x="2205" y="1630"/>
                  </a:lnTo>
                  <a:lnTo>
                    <a:pt x="2205" y="1421"/>
                  </a:lnTo>
                  <a:lnTo>
                    <a:pt x="2255" y="1413"/>
                  </a:lnTo>
                  <a:lnTo>
                    <a:pt x="2303" y="1400"/>
                  </a:lnTo>
                  <a:lnTo>
                    <a:pt x="2349" y="1383"/>
                  </a:lnTo>
                  <a:lnTo>
                    <a:pt x="2394" y="1362"/>
                  </a:lnTo>
                  <a:lnTo>
                    <a:pt x="2436" y="1337"/>
                  </a:lnTo>
                  <a:lnTo>
                    <a:pt x="2475" y="1309"/>
                  </a:lnTo>
                  <a:lnTo>
                    <a:pt x="2622" y="1458"/>
                  </a:lnTo>
                  <a:lnTo>
                    <a:pt x="2709" y="1371"/>
                  </a:lnTo>
                  <a:lnTo>
                    <a:pt x="2561" y="1223"/>
                  </a:lnTo>
                  <a:lnTo>
                    <a:pt x="2589" y="1184"/>
                  </a:lnTo>
                  <a:lnTo>
                    <a:pt x="2614" y="1142"/>
                  </a:lnTo>
                  <a:lnTo>
                    <a:pt x="2635" y="1097"/>
                  </a:lnTo>
                  <a:lnTo>
                    <a:pt x="2652" y="1051"/>
                  </a:lnTo>
                  <a:lnTo>
                    <a:pt x="2664" y="1003"/>
                  </a:lnTo>
                  <a:lnTo>
                    <a:pt x="2673" y="953"/>
                  </a:lnTo>
                  <a:lnTo>
                    <a:pt x="2882" y="953"/>
                  </a:lnTo>
                  <a:lnTo>
                    <a:pt x="2882" y="830"/>
                  </a:lnTo>
                  <a:lnTo>
                    <a:pt x="2673" y="830"/>
                  </a:lnTo>
                  <a:lnTo>
                    <a:pt x="2664" y="780"/>
                  </a:lnTo>
                  <a:lnTo>
                    <a:pt x="2652" y="732"/>
                  </a:lnTo>
                  <a:lnTo>
                    <a:pt x="2635" y="685"/>
                  </a:lnTo>
                  <a:lnTo>
                    <a:pt x="2614" y="641"/>
                  </a:lnTo>
                  <a:lnTo>
                    <a:pt x="2589" y="600"/>
                  </a:lnTo>
                  <a:lnTo>
                    <a:pt x="2561" y="559"/>
                  </a:lnTo>
                  <a:lnTo>
                    <a:pt x="2709" y="411"/>
                  </a:lnTo>
                  <a:lnTo>
                    <a:pt x="2622" y="325"/>
                  </a:lnTo>
                  <a:lnTo>
                    <a:pt x="2474" y="474"/>
                  </a:lnTo>
                  <a:lnTo>
                    <a:pt x="2435" y="445"/>
                  </a:lnTo>
                  <a:lnTo>
                    <a:pt x="2392" y="420"/>
                  </a:lnTo>
                  <a:lnTo>
                    <a:pt x="2349" y="398"/>
                  </a:lnTo>
                  <a:lnTo>
                    <a:pt x="2303" y="382"/>
                  </a:lnTo>
                  <a:lnTo>
                    <a:pt x="2254" y="369"/>
                  </a:lnTo>
                  <a:lnTo>
                    <a:pt x="2204" y="361"/>
                  </a:lnTo>
                  <a:lnTo>
                    <a:pt x="2204" y="152"/>
                  </a:lnTo>
                  <a:lnTo>
                    <a:pt x="2081" y="152"/>
                  </a:lnTo>
                  <a:close/>
                  <a:moveTo>
                    <a:pt x="66" y="0"/>
                  </a:moveTo>
                  <a:lnTo>
                    <a:pt x="832" y="374"/>
                  </a:lnTo>
                  <a:lnTo>
                    <a:pt x="919" y="801"/>
                  </a:lnTo>
                  <a:lnTo>
                    <a:pt x="1254" y="801"/>
                  </a:lnTo>
                  <a:lnTo>
                    <a:pt x="1254" y="766"/>
                  </a:lnTo>
                  <a:lnTo>
                    <a:pt x="1257" y="742"/>
                  </a:lnTo>
                  <a:lnTo>
                    <a:pt x="1266" y="722"/>
                  </a:lnTo>
                  <a:lnTo>
                    <a:pt x="1278" y="705"/>
                  </a:lnTo>
                  <a:lnTo>
                    <a:pt x="1295" y="693"/>
                  </a:lnTo>
                  <a:lnTo>
                    <a:pt x="1316" y="684"/>
                  </a:lnTo>
                  <a:lnTo>
                    <a:pt x="1339" y="681"/>
                  </a:lnTo>
                  <a:lnTo>
                    <a:pt x="1496" y="681"/>
                  </a:lnTo>
                  <a:lnTo>
                    <a:pt x="1514" y="630"/>
                  </a:lnTo>
                  <a:lnTo>
                    <a:pt x="1536" y="583"/>
                  </a:lnTo>
                  <a:lnTo>
                    <a:pt x="1425" y="472"/>
                  </a:lnTo>
                  <a:lnTo>
                    <a:pt x="1414" y="456"/>
                  </a:lnTo>
                  <a:lnTo>
                    <a:pt x="1405" y="439"/>
                  </a:lnTo>
                  <a:lnTo>
                    <a:pt x="1401" y="421"/>
                  </a:lnTo>
                  <a:lnTo>
                    <a:pt x="1401" y="403"/>
                  </a:lnTo>
                  <a:lnTo>
                    <a:pt x="1405" y="384"/>
                  </a:lnTo>
                  <a:lnTo>
                    <a:pt x="1414" y="367"/>
                  </a:lnTo>
                  <a:lnTo>
                    <a:pt x="1425" y="352"/>
                  </a:lnTo>
                  <a:lnTo>
                    <a:pt x="1603" y="175"/>
                  </a:lnTo>
                  <a:lnTo>
                    <a:pt x="1619" y="162"/>
                  </a:lnTo>
                  <a:lnTo>
                    <a:pt x="1636" y="155"/>
                  </a:lnTo>
                  <a:lnTo>
                    <a:pt x="1654" y="151"/>
                  </a:lnTo>
                  <a:lnTo>
                    <a:pt x="1673" y="151"/>
                  </a:lnTo>
                  <a:lnTo>
                    <a:pt x="1691" y="155"/>
                  </a:lnTo>
                  <a:lnTo>
                    <a:pt x="1708" y="162"/>
                  </a:lnTo>
                  <a:lnTo>
                    <a:pt x="1724" y="175"/>
                  </a:lnTo>
                  <a:lnTo>
                    <a:pt x="1835" y="285"/>
                  </a:lnTo>
                  <a:lnTo>
                    <a:pt x="1882" y="263"/>
                  </a:lnTo>
                  <a:lnTo>
                    <a:pt x="1933" y="245"/>
                  </a:lnTo>
                  <a:lnTo>
                    <a:pt x="1933" y="88"/>
                  </a:lnTo>
                  <a:lnTo>
                    <a:pt x="1936" y="66"/>
                  </a:lnTo>
                  <a:lnTo>
                    <a:pt x="1945" y="45"/>
                  </a:lnTo>
                  <a:lnTo>
                    <a:pt x="1958" y="28"/>
                  </a:lnTo>
                  <a:lnTo>
                    <a:pt x="1975" y="15"/>
                  </a:lnTo>
                  <a:lnTo>
                    <a:pt x="1995" y="7"/>
                  </a:lnTo>
                  <a:lnTo>
                    <a:pt x="2018" y="4"/>
                  </a:lnTo>
                  <a:lnTo>
                    <a:pt x="2269" y="4"/>
                  </a:lnTo>
                  <a:lnTo>
                    <a:pt x="2291" y="7"/>
                  </a:lnTo>
                  <a:lnTo>
                    <a:pt x="2311" y="15"/>
                  </a:lnTo>
                  <a:lnTo>
                    <a:pt x="2328" y="28"/>
                  </a:lnTo>
                  <a:lnTo>
                    <a:pt x="2342" y="45"/>
                  </a:lnTo>
                  <a:lnTo>
                    <a:pt x="2350" y="66"/>
                  </a:lnTo>
                  <a:lnTo>
                    <a:pt x="2353" y="88"/>
                  </a:lnTo>
                  <a:lnTo>
                    <a:pt x="2353" y="246"/>
                  </a:lnTo>
                  <a:lnTo>
                    <a:pt x="2403" y="264"/>
                  </a:lnTo>
                  <a:lnTo>
                    <a:pt x="2452" y="286"/>
                  </a:lnTo>
                  <a:lnTo>
                    <a:pt x="2563" y="175"/>
                  </a:lnTo>
                  <a:lnTo>
                    <a:pt x="2578" y="162"/>
                  </a:lnTo>
                  <a:lnTo>
                    <a:pt x="2596" y="155"/>
                  </a:lnTo>
                  <a:lnTo>
                    <a:pt x="2614" y="151"/>
                  </a:lnTo>
                  <a:lnTo>
                    <a:pt x="2632" y="151"/>
                  </a:lnTo>
                  <a:lnTo>
                    <a:pt x="2650" y="155"/>
                  </a:lnTo>
                  <a:lnTo>
                    <a:pt x="2668" y="162"/>
                  </a:lnTo>
                  <a:lnTo>
                    <a:pt x="2682" y="175"/>
                  </a:lnTo>
                  <a:lnTo>
                    <a:pt x="2860" y="352"/>
                  </a:lnTo>
                  <a:lnTo>
                    <a:pt x="2873" y="367"/>
                  </a:lnTo>
                  <a:lnTo>
                    <a:pt x="2881" y="384"/>
                  </a:lnTo>
                  <a:lnTo>
                    <a:pt x="2885" y="403"/>
                  </a:lnTo>
                  <a:lnTo>
                    <a:pt x="2885" y="421"/>
                  </a:lnTo>
                  <a:lnTo>
                    <a:pt x="2881" y="439"/>
                  </a:lnTo>
                  <a:lnTo>
                    <a:pt x="2873" y="456"/>
                  </a:lnTo>
                  <a:lnTo>
                    <a:pt x="2860" y="472"/>
                  </a:lnTo>
                  <a:lnTo>
                    <a:pt x="2749" y="583"/>
                  </a:lnTo>
                  <a:lnTo>
                    <a:pt x="2771" y="631"/>
                  </a:lnTo>
                  <a:lnTo>
                    <a:pt x="2790" y="681"/>
                  </a:lnTo>
                  <a:lnTo>
                    <a:pt x="2948" y="681"/>
                  </a:lnTo>
                  <a:lnTo>
                    <a:pt x="2970" y="684"/>
                  </a:lnTo>
                  <a:lnTo>
                    <a:pt x="2990" y="693"/>
                  </a:lnTo>
                  <a:lnTo>
                    <a:pt x="3007" y="705"/>
                  </a:lnTo>
                  <a:lnTo>
                    <a:pt x="3021" y="722"/>
                  </a:lnTo>
                  <a:lnTo>
                    <a:pt x="3030" y="742"/>
                  </a:lnTo>
                  <a:lnTo>
                    <a:pt x="3032" y="766"/>
                  </a:lnTo>
                  <a:lnTo>
                    <a:pt x="3032" y="801"/>
                  </a:lnTo>
                  <a:lnTo>
                    <a:pt x="3475" y="801"/>
                  </a:lnTo>
                  <a:lnTo>
                    <a:pt x="3203" y="2062"/>
                  </a:lnTo>
                  <a:lnTo>
                    <a:pt x="3205" y="2063"/>
                  </a:lnTo>
                  <a:lnTo>
                    <a:pt x="3212" y="2070"/>
                  </a:lnTo>
                  <a:lnTo>
                    <a:pt x="3220" y="2078"/>
                  </a:lnTo>
                  <a:lnTo>
                    <a:pt x="3233" y="2091"/>
                  </a:lnTo>
                  <a:lnTo>
                    <a:pt x="3246" y="2107"/>
                  </a:lnTo>
                  <a:lnTo>
                    <a:pt x="3262" y="2125"/>
                  </a:lnTo>
                  <a:lnTo>
                    <a:pt x="3278" y="2146"/>
                  </a:lnTo>
                  <a:lnTo>
                    <a:pt x="3296" y="2169"/>
                  </a:lnTo>
                  <a:lnTo>
                    <a:pt x="3313" y="2195"/>
                  </a:lnTo>
                  <a:lnTo>
                    <a:pt x="3329" y="2222"/>
                  </a:lnTo>
                  <a:lnTo>
                    <a:pt x="3345" y="2252"/>
                  </a:lnTo>
                  <a:lnTo>
                    <a:pt x="3359" y="2283"/>
                  </a:lnTo>
                  <a:lnTo>
                    <a:pt x="3369" y="2314"/>
                  </a:lnTo>
                  <a:lnTo>
                    <a:pt x="3378" y="2347"/>
                  </a:lnTo>
                  <a:lnTo>
                    <a:pt x="3383" y="2381"/>
                  </a:lnTo>
                  <a:lnTo>
                    <a:pt x="3384" y="2416"/>
                  </a:lnTo>
                  <a:lnTo>
                    <a:pt x="3380" y="2451"/>
                  </a:lnTo>
                  <a:lnTo>
                    <a:pt x="3371" y="2486"/>
                  </a:lnTo>
                  <a:lnTo>
                    <a:pt x="3356" y="2521"/>
                  </a:lnTo>
                  <a:lnTo>
                    <a:pt x="3333" y="2558"/>
                  </a:lnTo>
                  <a:lnTo>
                    <a:pt x="3306" y="2592"/>
                  </a:lnTo>
                  <a:lnTo>
                    <a:pt x="3274" y="2622"/>
                  </a:lnTo>
                  <a:lnTo>
                    <a:pt x="3240" y="2649"/>
                  </a:lnTo>
                  <a:lnTo>
                    <a:pt x="3203" y="2671"/>
                  </a:lnTo>
                  <a:lnTo>
                    <a:pt x="3164" y="2688"/>
                  </a:lnTo>
                  <a:lnTo>
                    <a:pt x="3123" y="2701"/>
                  </a:lnTo>
                  <a:lnTo>
                    <a:pt x="3078" y="2709"/>
                  </a:lnTo>
                  <a:lnTo>
                    <a:pt x="3033" y="2711"/>
                  </a:lnTo>
                  <a:lnTo>
                    <a:pt x="1001" y="2711"/>
                  </a:lnTo>
                  <a:lnTo>
                    <a:pt x="1001" y="2565"/>
                  </a:lnTo>
                  <a:lnTo>
                    <a:pt x="3032" y="2565"/>
                  </a:lnTo>
                  <a:lnTo>
                    <a:pt x="3067" y="2562"/>
                  </a:lnTo>
                  <a:lnTo>
                    <a:pt x="3098" y="2555"/>
                  </a:lnTo>
                  <a:lnTo>
                    <a:pt x="3127" y="2544"/>
                  </a:lnTo>
                  <a:lnTo>
                    <a:pt x="3152" y="2529"/>
                  </a:lnTo>
                  <a:lnTo>
                    <a:pt x="3173" y="2512"/>
                  </a:lnTo>
                  <a:lnTo>
                    <a:pt x="3191" y="2494"/>
                  </a:lnTo>
                  <a:lnTo>
                    <a:pt x="3206" y="2474"/>
                  </a:lnTo>
                  <a:lnTo>
                    <a:pt x="3217" y="2455"/>
                  </a:lnTo>
                  <a:lnTo>
                    <a:pt x="3226" y="2429"/>
                  </a:lnTo>
                  <a:lnTo>
                    <a:pt x="3231" y="2402"/>
                  </a:lnTo>
                  <a:lnTo>
                    <a:pt x="3230" y="2377"/>
                  </a:lnTo>
                  <a:lnTo>
                    <a:pt x="3225" y="2351"/>
                  </a:lnTo>
                  <a:lnTo>
                    <a:pt x="3217" y="2326"/>
                  </a:lnTo>
                  <a:lnTo>
                    <a:pt x="3206" y="2303"/>
                  </a:lnTo>
                  <a:lnTo>
                    <a:pt x="3194" y="2280"/>
                  </a:lnTo>
                  <a:lnTo>
                    <a:pt x="3180" y="2259"/>
                  </a:lnTo>
                  <a:lnTo>
                    <a:pt x="3165" y="2240"/>
                  </a:lnTo>
                  <a:lnTo>
                    <a:pt x="3149" y="2222"/>
                  </a:lnTo>
                  <a:lnTo>
                    <a:pt x="3135" y="2206"/>
                  </a:lnTo>
                  <a:lnTo>
                    <a:pt x="3122" y="2194"/>
                  </a:lnTo>
                  <a:lnTo>
                    <a:pt x="3110" y="2183"/>
                  </a:lnTo>
                  <a:lnTo>
                    <a:pt x="3101" y="2175"/>
                  </a:lnTo>
                  <a:lnTo>
                    <a:pt x="3095" y="2170"/>
                  </a:lnTo>
                  <a:lnTo>
                    <a:pt x="3093" y="2168"/>
                  </a:lnTo>
                  <a:lnTo>
                    <a:pt x="1053" y="2168"/>
                  </a:lnTo>
                  <a:lnTo>
                    <a:pt x="699" y="478"/>
                  </a:lnTo>
                  <a:lnTo>
                    <a:pt x="0" y="13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PA-任意多边形 190"/>
            <p:cNvSpPr>
              <a:spLocks noEditPoints="1"/>
            </p:cNvSpPr>
            <p:nvPr/>
          </p:nvSpPr>
          <p:spPr bwMode="auto">
            <a:xfrm>
              <a:off x="9261476" y="2401888"/>
              <a:ext cx="98425" cy="98425"/>
            </a:xfrm>
            <a:custGeom>
              <a:avLst/>
              <a:gdLst>
                <a:gd name="T0" fmla="*/ 253 w 558"/>
                <a:gd name="T1" fmla="*/ 143 h 559"/>
                <a:gd name="T2" fmla="*/ 205 w 558"/>
                <a:gd name="T3" fmla="*/ 163 h 559"/>
                <a:gd name="T4" fmla="*/ 169 w 558"/>
                <a:gd name="T5" fmla="*/ 198 h 559"/>
                <a:gd name="T6" fmla="*/ 149 w 558"/>
                <a:gd name="T7" fmla="*/ 245 h 559"/>
                <a:gd name="T8" fmla="*/ 149 w 558"/>
                <a:gd name="T9" fmla="*/ 298 h 559"/>
                <a:gd name="T10" fmla="*/ 169 w 558"/>
                <a:gd name="T11" fmla="*/ 346 h 559"/>
                <a:gd name="T12" fmla="*/ 205 w 558"/>
                <a:gd name="T13" fmla="*/ 381 h 559"/>
                <a:gd name="T14" fmla="*/ 253 w 558"/>
                <a:gd name="T15" fmla="*/ 401 h 559"/>
                <a:gd name="T16" fmla="*/ 306 w 558"/>
                <a:gd name="T17" fmla="*/ 401 h 559"/>
                <a:gd name="T18" fmla="*/ 353 w 558"/>
                <a:gd name="T19" fmla="*/ 381 h 559"/>
                <a:gd name="T20" fmla="*/ 389 w 558"/>
                <a:gd name="T21" fmla="*/ 346 h 559"/>
                <a:gd name="T22" fmla="*/ 409 w 558"/>
                <a:gd name="T23" fmla="*/ 298 h 559"/>
                <a:gd name="T24" fmla="*/ 409 w 558"/>
                <a:gd name="T25" fmla="*/ 245 h 559"/>
                <a:gd name="T26" fmla="*/ 389 w 558"/>
                <a:gd name="T27" fmla="*/ 198 h 559"/>
                <a:gd name="T28" fmla="*/ 353 w 558"/>
                <a:gd name="T29" fmla="*/ 163 h 559"/>
                <a:gd name="T30" fmla="*/ 307 w 558"/>
                <a:gd name="T31" fmla="*/ 143 h 559"/>
                <a:gd name="T32" fmla="*/ 279 w 558"/>
                <a:gd name="T33" fmla="*/ 0 h 559"/>
                <a:gd name="T34" fmla="*/ 361 w 558"/>
                <a:gd name="T35" fmla="*/ 11 h 559"/>
                <a:gd name="T36" fmla="*/ 431 w 558"/>
                <a:gd name="T37" fmla="*/ 44 h 559"/>
                <a:gd name="T38" fmla="*/ 490 w 558"/>
                <a:gd name="T39" fmla="*/ 95 h 559"/>
                <a:gd name="T40" fmla="*/ 533 w 558"/>
                <a:gd name="T41" fmla="*/ 161 h 559"/>
                <a:gd name="T42" fmla="*/ 555 w 558"/>
                <a:gd name="T43" fmla="*/ 238 h 559"/>
                <a:gd name="T44" fmla="*/ 555 w 558"/>
                <a:gd name="T45" fmla="*/ 320 h 559"/>
                <a:gd name="T46" fmla="*/ 533 w 558"/>
                <a:gd name="T47" fmla="*/ 397 h 559"/>
                <a:gd name="T48" fmla="*/ 490 w 558"/>
                <a:gd name="T49" fmla="*/ 462 h 559"/>
                <a:gd name="T50" fmla="*/ 431 w 558"/>
                <a:gd name="T51" fmla="*/ 513 h 559"/>
                <a:gd name="T52" fmla="*/ 361 w 558"/>
                <a:gd name="T53" fmla="*/ 546 h 559"/>
                <a:gd name="T54" fmla="*/ 279 w 558"/>
                <a:gd name="T55" fmla="*/ 559 h 559"/>
                <a:gd name="T56" fmla="*/ 199 w 558"/>
                <a:gd name="T57" fmla="*/ 546 h 559"/>
                <a:gd name="T58" fmla="*/ 127 w 558"/>
                <a:gd name="T59" fmla="*/ 513 h 559"/>
                <a:gd name="T60" fmla="*/ 68 w 558"/>
                <a:gd name="T61" fmla="*/ 462 h 559"/>
                <a:gd name="T62" fmla="*/ 26 w 558"/>
                <a:gd name="T63" fmla="*/ 397 h 559"/>
                <a:gd name="T64" fmla="*/ 3 w 558"/>
                <a:gd name="T65" fmla="*/ 320 h 559"/>
                <a:gd name="T66" fmla="*/ 3 w 558"/>
                <a:gd name="T67" fmla="*/ 238 h 559"/>
                <a:gd name="T68" fmla="*/ 26 w 558"/>
                <a:gd name="T69" fmla="*/ 161 h 559"/>
                <a:gd name="T70" fmla="*/ 68 w 558"/>
                <a:gd name="T71" fmla="*/ 95 h 559"/>
                <a:gd name="T72" fmla="*/ 127 w 558"/>
                <a:gd name="T73" fmla="*/ 44 h 559"/>
                <a:gd name="T74" fmla="*/ 199 w 558"/>
                <a:gd name="T75" fmla="*/ 11 h 559"/>
                <a:gd name="T76" fmla="*/ 279 w 558"/>
                <a:gd name="T7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8" h="559">
                  <a:moveTo>
                    <a:pt x="279" y="139"/>
                  </a:moveTo>
                  <a:lnTo>
                    <a:pt x="253" y="143"/>
                  </a:lnTo>
                  <a:lnTo>
                    <a:pt x="227" y="150"/>
                  </a:lnTo>
                  <a:lnTo>
                    <a:pt x="205" y="163"/>
                  </a:lnTo>
                  <a:lnTo>
                    <a:pt x="185" y="179"/>
                  </a:lnTo>
                  <a:lnTo>
                    <a:pt x="169" y="198"/>
                  </a:lnTo>
                  <a:lnTo>
                    <a:pt x="157" y="220"/>
                  </a:lnTo>
                  <a:lnTo>
                    <a:pt x="149" y="245"/>
                  </a:lnTo>
                  <a:lnTo>
                    <a:pt x="147" y="272"/>
                  </a:lnTo>
                  <a:lnTo>
                    <a:pt x="149" y="298"/>
                  </a:lnTo>
                  <a:lnTo>
                    <a:pt x="157" y="324"/>
                  </a:lnTo>
                  <a:lnTo>
                    <a:pt x="169" y="346"/>
                  </a:lnTo>
                  <a:lnTo>
                    <a:pt x="185" y="365"/>
                  </a:lnTo>
                  <a:lnTo>
                    <a:pt x="205" y="381"/>
                  </a:lnTo>
                  <a:lnTo>
                    <a:pt x="227" y="393"/>
                  </a:lnTo>
                  <a:lnTo>
                    <a:pt x="253" y="401"/>
                  </a:lnTo>
                  <a:lnTo>
                    <a:pt x="279" y="404"/>
                  </a:lnTo>
                  <a:lnTo>
                    <a:pt x="306" y="401"/>
                  </a:lnTo>
                  <a:lnTo>
                    <a:pt x="331" y="393"/>
                  </a:lnTo>
                  <a:lnTo>
                    <a:pt x="353" y="381"/>
                  </a:lnTo>
                  <a:lnTo>
                    <a:pt x="373" y="365"/>
                  </a:lnTo>
                  <a:lnTo>
                    <a:pt x="389" y="346"/>
                  </a:lnTo>
                  <a:lnTo>
                    <a:pt x="402" y="324"/>
                  </a:lnTo>
                  <a:lnTo>
                    <a:pt x="409" y="298"/>
                  </a:lnTo>
                  <a:lnTo>
                    <a:pt x="411" y="272"/>
                  </a:lnTo>
                  <a:lnTo>
                    <a:pt x="409" y="245"/>
                  </a:lnTo>
                  <a:lnTo>
                    <a:pt x="402" y="220"/>
                  </a:lnTo>
                  <a:lnTo>
                    <a:pt x="389" y="198"/>
                  </a:lnTo>
                  <a:lnTo>
                    <a:pt x="373" y="179"/>
                  </a:lnTo>
                  <a:lnTo>
                    <a:pt x="353" y="163"/>
                  </a:lnTo>
                  <a:lnTo>
                    <a:pt x="331" y="150"/>
                  </a:lnTo>
                  <a:lnTo>
                    <a:pt x="307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0" y="2"/>
                  </a:lnTo>
                  <a:lnTo>
                    <a:pt x="361" y="11"/>
                  </a:lnTo>
                  <a:lnTo>
                    <a:pt x="398" y="25"/>
                  </a:lnTo>
                  <a:lnTo>
                    <a:pt x="431" y="44"/>
                  </a:lnTo>
                  <a:lnTo>
                    <a:pt x="462" y="67"/>
                  </a:lnTo>
                  <a:lnTo>
                    <a:pt x="490" y="95"/>
                  </a:lnTo>
                  <a:lnTo>
                    <a:pt x="514" y="127"/>
                  </a:lnTo>
                  <a:lnTo>
                    <a:pt x="533" y="161"/>
                  </a:lnTo>
                  <a:lnTo>
                    <a:pt x="547" y="198"/>
                  </a:lnTo>
                  <a:lnTo>
                    <a:pt x="555" y="238"/>
                  </a:lnTo>
                  <a:lnTo>
                    <a:pt x="558" y="279"/>
                  </a:lnTo>
                  <a:lnTo>
                    <a:pt x="555" y="320"/>
                  </a:lnTo>
                  <a:lnTo>
                    <a:pt x="547" y="360"/>
                  </a:lnTo>
                  <a:lnTo>
                    <a:pt x="533" y="397"/>
                  </a:lnTo>
                  <a:lnTo>
                    <a:pt x="514" y="431"/>
                  </a:lnTo>
                  <a:lnTo>
                    <a:pt x="490" y="462"/>
                  </a:lnTo>
                  <a:lnTo>
                    <a:pt x="462" y="490"/>
                  </a:lnTo>
                  <a:lnTo>
                    <a:pt x="431" y="513"/>
                  </a:lnTo>
                  <a:lnTo>
                    <a:pt x="398" y="532"/>
                  </a:lnTo>
                  <a:lnTo>
                    <a:pt x="361" y="546"/>
                  </a:lnTo>
                  <a:lnTo>
                    <a:pt x="320" y="555"/>
                  </a:lnTo>
                  <a:lnTo>
                    <a:pt x="279" y="559"/>
                  </a:lnTo>
                  <a:lnTo>
                    <a:pt x="238" y="555"/>
                  </a:lnTo>
                  <a:lnTo>
                    <a:pt x="199" y="546"/>
                  </a:lnTo>
                  <a:lnTo>
                    <a:pt x="162" y="532"/>
                  </a:lnTo>
                  <a:lnTo>
                    <a:pt x="127" y="513"/>
                  </a:lnTo>
                  <a:lnTo>
                    <a:pt x="96" y="490"/>
                  </a:lnTo>
                  <a:lnTo>
                    <a:pt x="68" y="462"/>
                  </a:lnTo>
                  <a:lnTo>
                    <a:pt x="45" y="431"/>
                  </a:lnTo>
                  <a:lnTo>
                    <a:pt x="26" y="397"/>
                  </a:lnTo>
                  <a:lnTo>
                    <a:pt x="11" y="360"/>
                  </a:lnTo>
                  <a:lnTo>
                    <a:pt x="3" y="320"/>
                  </a:lnTo>
                  <a:lnTo>
                    <a:pt x="0" y="279"/>
                  </a:lnTo>
                  <a:lnTo>
                    <a:pt x="3" y="238"/>
                  </a:lnTo>
                  <a:lnTo>
                    <a:pt x="11" y="198"/>
                  </a:lnTo>
                  <a:lnTo>
                    <a:pt x="26" y="161"/>
                  </a:lnTo>
                  <a:lnTo>
                    <a:pt x="45" y="127"/>
                  </a:lnTo>
                  <a:lnTo>
                    <a:pt x="68" y="95"/>
                  </a:lnTo>
                  <a:lnTo>
                    <a:pt x="96" y="67"/>
                  </a:lnTo>
                  <a:lnTo>
                    <a:pt x="127" y="44"/>
                  </a:lnTo>
                  <a:lnTo>
                    <a:pt x="162" y="25"/>
                  </a:lnTo>
                  <a:lnTo>
                    <a:pt x="199" y="11"/>
                  </a:lnTo>
                  <a:lnTo>
                    <a:pt x="238" y="2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PA-任意多边形 191"/>
            <p:cNvSpPr>
              <a:spLocks noEditPoints="1"/>
            </p:cNvSpPr>
            <p:nvPr/>
          </p:nvSpPr>
          <p:spPr bwMode="auto">
            <a:xfrm>
              <a:off x="9526588" y="2401888"/>
              <a:ext cx="98425" cy="98425"/>
            </a:xfrm>
            <a:custGeom>
              <a:avLst/>
              <a:gdLst>
                <a:gd name="T0" fmla="*/ 252 w 559"/>
                <a:gd name="T1" fmla="*/ 142 h 559"/>
                <a:gd name="T2" fmla="*/ 205 w 559"/>
                <a:gd name="T3" fmla="*/ 162 h 559"/>
                <a:gd name="T4" fmla="*/ 170 w 559"/>
                <a:gd name="T5" fmla="*/ 197 h 559"/>
                <a:gd name="T6" fmla="*/ 149 w 559"/>
                <a:gd name="T7" fmla="*/ 244 h 559"/>
                <a:gd name="T8" fmla="*/ 149 w 559"/>
                <a:gd name="T9" fmla="*/ 297 h 559"/>
                <a:gd name="T10" fmla="*/ 170 w 559"/>
                <a:gd name="T11" fmla="*/ 345 h 559"/>
                <a:gd name="T12" fmla="*/ 205 w 559"/>
                <a:gd name="T13" fmla="*/ 381 h 559"/>
                <a:gd name="T14" fmla="*/ 252 w 559"/>
                <a:gd name="T15" fmla="*/ 400 h 559"/>
                <a:gd name="T16" fmla="*/ 306 w 559"/>
                <a:gd name="T17" fmla="*/ 400 h 559"/>
                <a:gd name="T18" fmla="*/ 354 w 559"/>
                <a:gd name="T19" fmla="*/ 381 h 559"/>
                <a:gd name="T20" fmla="*/ 390 w 559"/>
                <a:gd name="T21" fmla="*/ 345 h 559"/>
                <a:gd name="T22" fmla="*/ 409 w 559"/>
                <a:gd name="T23" fmla="*/ 298 h 559"/>
                <a:gd name="T24" fmla="*/ 412 w 559"/>
                <a:gd name="T25" fmla="*/ 244 h 559"/>
                <a:gd name="T26" fmla="*/ 393 w 559"/>
                <a:gd name="T27" fmla="*/ 197 h 559"/>
                <a:gd name="T28" fmla="*/ 356 w 559"/>
                <a:gd name="T29" fmla="*/ 162 h 559"/>
                <a:gd name="T30" fmla="*/ 306 w 559"/>
                <a:gd name="T31" fmla="*/ 142 h 559"/>
                <a:gd name="T32" fmla="*/ 280 w 559"/>
                <a:gd name="T33" fmla="*/ 0 h 559"/>
                <a:gd name="T34" fmla="*/ 360 w 559"/>
                <a:gd name="T35" fmla="*/ 11 h 559"/>
                <a:gd name="T36" fmla="*/ 432 w 559"/>
                <a:gd name="T37" fmla="*/ 44 h 559"/>
                <a:gd name="T38" fmla="*/ 490 w 559"/>
                <a:gd name="T39" fmla="*/ 95 h 559"/>
                <a:gd name="T40" fmla="*/ 533 w 559"/>
                <a:gd name="T41" fmla="*/ 161 h 559"/>
                <a:gd name="T42" fmla="*/ 556 w 559"/>
                <a:gd name="T43" fmla="*/ 238 h 559"/>
                <a:gd name="T44" fmla="*/ 556 w 559"/>
                <a:gd name="T45" fmla="*/ 320 h 559"/>
                <a:gd name="T46" fmla="*/ 533 w 559"/>
                <a:gd name="T47" fmla="*/ 397 h 559"/>
                <a:gd name="T48" fmla="*/ 490 w 559"/>
                <a:gd name="T49" fmla="*/ 462 h 559"/>
                <a:gd name="T50" fmla="*/ 432 w 559"/>
                <a:gd name="T51" fmla="*/ 513 h 559"/>
                <a:gd name="T52" fmla="*/ 360 w 559"/>
                <a:gd name="T53" fmla="*/ 546 h 559"/>
                <a:gd name="T54" fmla="*/ 280 w 559"/>
                <a:gd name="T55" fmla="*/ 559 h 559"/>
                <a:gd name="T56" fmla="*/ 198 w 559"/>
                <a:gd name="T57" fmla="*/ 546 h 559"/>
                <a:gd name="T58" fmla="*/ 127 w 559"/>
                <a:gd name="T59" fmla="*/ 513 h 559"/>
                <a:gd name="T60" fmla="*/ 68 w 559"/>
                <a:gd name="T61" fmla="*/ 462 h 559"/>
                <a:gd name="T62" fmla="*/ 26 w 559"/>
                <a:gd name="T63" fmla="*/ 397 h 559"/>
                <a:gd name="T64" fmla="*/ 3 w 559"/>
                <a:gd name="T65" fmla="*/ 320 h 559"/>
                <a:gd name="T66" fmla="*/ 3 w 559"/>
                <a:gd name="T67" fmla="*/ 238 h 559"/>
                <a:gd name="T68" fmla="*/ 26 w 559"/>
                <a:gd name="T69" fmla="*/ 161 h 559"/>
                <a:gd name="T70" fmla="*/ 68 w 559"/>
                <a:gd name="T71" fmla="*/ 95 h 559"/>
                <a:gd name="T72" fmla="*/ 127 w 559"/>
                <a:gd name="T73" fmla="*/ 44 h 559"/>
                <a:gd name="T74" fmla="*/ 198 w 559"/>
                <a:gd name="T75" fmla="*/ 11 h 559"/>
                <a:gd name="T76" fmla="*/ 280 w 559"/>
                <a:gd name="T7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559">
                  <a:moveTo>
                    <a:pt x="280" y="139"/>
                  </a:moveTo>
                  <a:lnTo>
                    <a:pt x="252" y="142"/>
                  </a:lnTo>
                  <a:lnTo>
                    <a:pt x="228" y="149"/>
                  </a:lnTo>
                  <a:lnTo>
                    <a:pt x="205" y="162"/>
                  </a:lnTo>
                  <a:lnTo>
                    <a:pt x="185" y="178"/>
                  </a:lnTo>
                  <a:lnTo>
                    <a:pt x="170" y="197"/>
                  </a:lnTo>
                  <a:lnTo>
                    <a:pt x="157" y="220"/>
                  </a:lnTo>
                  <a:lnTo>
                    <a:pt x="149" y="244"/>
                  </a:lnTo>
                  <a:lnTo>
                    <a:pt x="146" y="271"/>
                  </a:lnTo>
                  <a:lnTo>
                    <a:pt x="149" y="297"/>
                  </a:lnTo>
                  <a:lnTo>
                    <a:pt x="157" y="323"/>
                  </a:lnTo>
                  <a:lnTo>
                    <a:pt x="170" y="345"/>
                  </a:lnTo>
                  <a:lnTo>
                    <a:pt x="185" y="364"/>
                  </a:lnTo>
                  <a:lnTo>
                    <a:pt x="205" y="381"/>
                  </a:lnTo>
                  <a:lnTo>
                    <a:pt x="228" y="392"/>
                  </a:lnTo>
                  <a:lnTo>
                    <a:pt x="252" y="400"/>
                  </a:lnTo>
                  <a:lnTo>
                    <a:pt x="280" y="403"/>
                  </a:lnTo>
                  <a:lnTo>
                    <a:pt x="306" y="400"/>
                  </a:lnTo>
                  <a:lnTo>
                    <a:pt x="331" y="392"/>
                  </a:lnTo>
                  <a:lnTo>
                    <a:pt x="354" y="381"/>
                  </a:lnTo>
                  <a:lnTo>
                    <a:pt x="373" y="365"/>
                  </a:lnTo>
                  <a:lnTo>
                    <a:pt x="390" y="345"/>
                  </a:lnTo>
                  <a:lnTo>
                    <a:pt x="401" y="323"/>
                  </a:lnTo>
                  <a:lnTo>
                    <a:pt x="409" y="298"/>
                  </a:lnTo>
                  <a:lnTo>
                    <a:pt x="412" y="271"/>
                  </a:lnTo>
                  <a:lnTo>
                    <a:pt x="412" y="244"/>
                  </a:lnTo>
                  <a:lnTo>
                    <a:pt x="404" y="220"/>
                  </a:lnTo>
                  <a:lnTo>
                    <a:pt x="393" y="197"/>
                  </a:lnTo>
                  <a:lnTo>
                    <a:pt x="376" y="178"/>
                  </a:lnTo>
                  <a:lnTo>
                    <a:pt x="356" y="162"/>
                  </a:lnTo>
                  <a:lnTo>
                    <a:pt x="333" y="149"/>
                  </a:lnTo>
                  <a:lnTo>
                    <a:pt x="306" y="142"/>
                  </a:lnTo>
                  <a:lnTo>
                    <a:pt x="280" y="139"/>
                  </a:lnTo>
                  <a:close/>
                  <a:moveTo>
                    <a:pt x="280" y="0"/>
                  </a:moveTo>
                  <a:lnTo>
                    <a:pt x="321" y="2"/>
                  </a:lnTo>
                  <a:lnTo>
                    <a:pt x="360" y="11"/>
                  </a:lnTo>
                  <a:lnTo>
                    <a:pt x="397" y="25"/>
                  </a:lnTo>
                  <a:lnTo>
                    <a:pt x="432" y="44"/>
                  </a:lnTo>
                  <a:lnTo>
                    <a:pt x="463" y="67"/>
                  </a:lnTo>
                  <a:lnTo>
                    <a:pt x="490" y="95"/>
                  </a:lnTo>
                  <a:lnTo>
                    <a:pt x="513" y="127"/>
                  </a:lnTo>
                  <a:lnTo>
                    <a:pt x="533" y="161"/>
                  </a:lnTo>
                  <a:lnTo>
                    <a:pt x="546" y="198"/>
                  </a:lnTo>
                  <a:lnTo>
                    <a:pt x="556" y="238"/>
                  </a:lnTo>
                  <a:lnTo>
                    <a:pt x="559" y="279"/>
                  </a:lnTo>
                  <a:lnTo>
                    <a:pt x="556" y="320"/>
                  </a:lnTo>
                  <a:lnTo>
                    <a:pt x="546" y="360"/>
                  </a:lnTo>
                  <a:lnTo>
                    <a:pt x="533" y="397"/>
                  </a:lnTo>
                  <a:lnTo>
                    <a:pt x="513" y="431"/>
                  </a:lnTo>
                  <a:lnTo>
                    <a:pt x="490" y="462"/>
                  </a:lnTo>
                  <a:lnTo>
                    <a:pt x="463" y="490"/>
                  </a:lnTo>
                  <a:lnTo>
                    <a:pt x="432" y="513"/>
                  </a:lnTo>
                  <a:lnTo>
                    <a:pt x="397" y="532"/>
                  </a:lnTo>
                  <a:lnTo>
                    <a:pt x="360" y="546"/>
                  </a:lnTo>
                  <a:lnTo>
                    <a:pt x="321" y="555"/>
                  </a:lnTo>
                  <a:lnTo>
                    <a:pt x="280" y="559"/>
                  </a:lnTo>
                  <a:lnTo>
                    <a:pt x="238" y="555"/>
                  </a:lnTo>
                  <a:lnTo>
                    <a:pt x="198" y="546"/>
                  </a:lnTo>
                  <a:lnTo>
                    <a:pt x="161" y="532"/>
                  </a:lnTo>
                  <a:lnTo>
                    <a:pt x="127" y="513"/>
                  </a:lnTo>
                  <a:lnTo>
                    <a:pt x="96" y="490"/>
                  </a:lnTo>
                  <a:lnTo>
                    <a:pt x="68" y="462"/>
                  </a:lnTo>
                  <a:lnTo>
                    <a:pt x="45" y="431"/>
                  </a:lnTo>
                  <a:lnTo>
                    <a:pt x="26" y="397"/>
                  </a:lnTo>
                  <a:lnTo>
                    <a:pt x="12" y="360"/>
                  </a:lnTo>
                  <a:lnTo>
                    <a:pt x="3" y="320"/>
                  </a:lnTo>
                  <a:lnTo>
                    <a:pt x="0" y="279"/>
                  </a:lnTo>
                  <a:lnTo>
                    <a:pt x="3" y="238"/>
                  </a:lnTo>
                  <a:lnTo>
                    <a:pt x="12" y="198"/>
                  </a:lnTo>
                  <a:lnTo>
                    <a:pt x="26" y="161"/>
                  </a:lnTo>
                  <a:lnTo>
                    <a:pt x="45" y="127"/>
                  </a:lnTo>
                  <a:lnTo>
                    <a:pt x="68" y="95"/>
                  </a:lnTo>
                  <a:lnTo>
                    <a:pt x="96" y="67"/>
                  </a:lnTo>
                  <a:lnTo>
                    <a:pt x="127" y="44"/>
                  </a:lnTo>
                  <a:lnTo>
                    <a:pt x="161" y="25"/>
                  </a:lnTo>
                  <a:lnTo>
                    <a:pt x="198" y="11"/>
                  </a:lnTo>
                  <a:lnTo>
                    <a:pt x="238" y="2"/>
                  </a:lnTo>
                  <a:lnTo>
                    <a:pt x="2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PA-任意多边形 192"/>
            <p:cNvSpPr>
              <a:spLocks noEditPoints="1"/>
            </p:cNvSpPr>
            <p:nvPr/>
          </p:nvSpPr>
          <p:spPr bwMode="auto">
            <a:xfrm>
              <a:off x="9366251" y="1973263"/>
              <a:ext cx="142875" cy="142875"/>
            </a:xfrm>
            <a:custGeom>
              <a:avLst/>
              <a:gdLst>
                <a:gd name="T0" fmla="*/ 362 w 809"/>
                <a:gd name="T1" fmla="*/ 151 h 809"/>
                <a:gd name="T2" fmla="*/ 287 w 809"/>
                <a:gd name="T3" fmla="*/ 177 h 809"/>
                <a:gd name="T4" fmla="*/ 223 w 809"/>
                <a:gd name="T5" fmla="*/ 224 h 809"/>
                <a:gd name="T6" fmla="*/ 176 w 809"/>
                <a:gd name="T7" fmla="*/ 288 h 809"/>
                <a:gd name="T8" fmla="*/ 150 w 809"/>
                <a:gd name="T9" fmla="*/ 363 h 809"/>
                <a:gd name="T10" fmla="*/ 150 w 809"/>
                <a:gd name="T11" fmla="*/ 446 h 809"/>
                <a:gd name="T12" fmla="*/ 176 w 809"/>
                <a:gd name="T13" fmla="*/ 522 h 809"/>
                <a:gd name="T14" fmla="*/ 223 w 809"/>
                <a:gd name="T15" fmla="*/ 586 h 809"/>
                <a:gd name="T16" fmla="*/ 287 w 809"/>
                <a:gd name="T17" fmla="*/ 633 h 809"/>
                <a:gd name="T18" fmla="*/ 362 w 809"/>
                <a:gd name="T19" fmla="*/ 659 h 809"/>
                <a:gd name="T20" fmla="*/ 445 w 809"/>
                <a:gd name="T21" fmla="*/ 659 h 809"/>
                <a:gd name="T22" fmla="*/ 521 w 809"/>
                <a:gd name="T23" fmla="*/ 633 h 809"/>
                <a:gd name="T24" fmla="*/ 585 w 809"/>
                <a:gd name="T25" fmla="*/ 586 h 809"/>
                <a:gd name="T26" fmla="*/ 632 w 809"/>
                <a:gd name="T27" fmla="*/ 522 h 809"/>
                <a:gd name="T28" fmla="*/ 658 w 809"/>
                <a:gd name="T29" fmla="*/ 446 h 809"/>
                <a:gd name="T30" fmla="*/ 659 w 809"/>
                <a:gd name="T31" fmla="*/ 368 h 809"/>
                <a:gd name="T32" fmla="*/ 639 w 809"/>
                <a:gd name="T33" fmla="*/ 298 h 809"/>
                <a:gd name="T34" fmla="*/ 601 w 809"/>
                <a:gd name="T35" fmla="*/ 237 h 809"/>
                <a:gd name="T36" fmla="*/ 547 w 809"/>
                <a:gd name="T37" fmla="*/ 190 h 809"/>
                <a:gd name="T38" fmla="*/ 480 w 809"/>
                <a:gd name="T39" fmla="*/ 159 h 809"/>
                <a:gd name="T40" fmla="*/ 404 w 809"/>
                <a:gd name="T41" fmla="*/ 147 h 809"/>
                <a:gd name="T42" fmla="*/ 455 w 809"/>
                <a:gd name="T43" fmla="*/ 3 h 809"/>
                <a:gd name="T44" fmla="*/ 549 w 809"/>
                <a:gd name="T45" fmla="*/ 28 h 809"/>
                <a:gd name="T46" fmla="*/ 634 w 809"/>
                <a:gd name="T47" fmla="*/ 73 h 809"/>
                <a:gd name="T48" fmla="*/ 705 w 809"/>
                <a:gd name="T49" fmla="*/ 138 h 809"/>
                <a:gd name="T50" fmla="*/ 760 w 809"/>
                <a:gd name="T51" fmla="*/ 216 h 809"/>
                <a:gd name="T52" fmla="*/ 796 w 809"/>
                <a:gd name="T53" fmla="*/ 306 h 809"/>
                <a:gd name="T54" fmla="*/ 809 w 809"/>
                <a:gd name="T55" fmla="*/ 405 h 809"/>
                <a:gd name="T56" fmla="*/ 796 w 809"/>
                <a:gd name="T57" fmla="*/ 503 h 809"/>
                <a:gd name="T58" fmla="*/ 762 w 809"/>
                <a:gd name="T59" fmla="*/ 594 h 809"/>
                <a:gd name="T60" fmla="*/ 709 w 809"/>
                <a:gd name="T61" fmla="*/ 672 h 809"/>
                <a:gd name="T62" fmla="*/ 638 w 809"/>
                <a:gd name="T63" fmla="*/ 736 h 809"/>
                <a:gd name="T64" fmla="*/ 552 w 809"/>
                <a:gd name="T65" fmla="*/ 781 h 809"/>
                <a:gd name="T66" fmla="*/ 456 w 809"/>
                <a:gd name="T67" fmla="*/ 806 h 809"/>
                <a:gd name="T68" fmla="*/ 353 w 809"/>
                <a:gd name="T69" fmla="*/ 806 h 809"/>
                <a:gd name="T70" fmla="*/ 256 w 809"/>
                <a:gd name="T71" fmla="*/ 781 h 809"/>
                <a:gd name="T72" fmla="*/ 171 w 809"/>
                <a:gd name="T73" fmla="*/ 736 h 809"/>
                <a:gd name="T74" fmla="*/ 100 w 809"/>
                <a:gd name="T75" fmla="*/ 672 h 809"/>
                <a:gd name="T76" fmla="*/ 46 w 809"/>
                <a:gd name="T77" fmla="*/ 594 h 809"/>
                <a:gd name="T78" fmla="*/ 11 w 809"/>
                <a:gd name="T79" fmla="*/ 503 h 809"/>
                <a:gd name="T80" fmla="*/ 0 w 809"/>
                <a:gd name="T81" fmla="*/ 405 h 809"/>
                <a:gd name="T82" fmla="*/ 12 w 809"/>
                <a:gd name="T83" fmla="*/ 306 h 809"/>
                <a:gd name="T84" fmla="*/ 47 w 809"/>
                <a:gd name="T85" fmla="*/ 216 h 809"/>
                <a:gd name="T86" fmla="*/ 102 w 809"/>
                <a:gd name="T87" fmla="*/ 138 h 809"/>
                <a:gd name="T88" fmla="*/ 174 w 809"/>
                <a:gd name="T89" fmla="*/ 73 h 809"/>
                <a:gd name="T90" fmla="*/ 259 w 809"/>
                <a:gd name="T91" fmla="*/ 28 h 809"/>
                <a:gd name="T92" fmla="*/ 354 w 809"/>
                <a:gd name="T93" fmla="*/ 3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09" h="809">
                  <a:moveTo>
                    <a:pt x="404" y="147"/>
                  </a:moveTo>
                  <a:lnTo>
                    <a:pt x="362" y="151"/>
                  </a:lnTo>
                  <a:lnTo>
                    <a:pt x="323" y="161"/>
                  </a:lnTo>
                  <a:lnTo>
                    <a:pt x="287" y="177"/>
                  </a:lnTo>
                  <a:lnTo>
                    <a:pt x="253" y="198"/>
                  </a:lnTo>
                  <a:lnTo>
                    <a:pt x="223" y="224"/>
                  </a:lnTo>
                  <a:lnTo>
                    <a:pt x="197" y="254"/>
                  </a:lnTo>
                  <a:lnTo>
                    <a:pt x="176" y="288"/>
                  </a:lnTo>
                  <a:lnTo>
                    <a:pt x="160" y="324"/>
                  </a:lnTo>
                  <a:lnTo>
                    <a:pt x="150" y="363"/>
                  </a:lnTo>
                  <a:lnTo>
                    <a:pt x="147" y="405"/>
                  </a:lnTo>
                  <a:lnTo>
                    <a:pt x="150" y="446"/>
                  </a:lnTo>
                  <a:lnTo>
                    <a:pt x="160" y="485"/>
                  </a:lnTo>
                  <a:lnTo>
                    <a:pt x="176" y="522"/>
                  </a:lnTo>
                  <a:lnTo>
                    <a:pt x="197" y="556"/>
                  </a:lnTo>
                  <a:lnTo>
                    <a:pt x="223" y="586"/>
                  </a:lnTo>
                  <a:lnTo>
                    <a:pt x="253" y="612"/>
                  </a:lnTo>
                  <a:lnTo>
                    <a:pt x="287" y="633"/>
                  </a:lnTo>
                  <a:lnTo>
                    <a:pt x="323" y="649"/>
                  </a:lnTo>
                  <a:lnTo>
                    <a:pt x="362" y="659"/>
                  </a:lnTo>
                  <a:lnTo>
                    <a:pt x="404" y="663"/>
                  </a:lnTo>
                  <a:lnTo>
                    <a:pt x="445" y="659"/>
                  </a:lnTo>
                  <a:lnTo>
                    <a:pt x="484" y="649"/>
                  </a:lnTo>
                  <a:lnTo>
                    <a:pt x="521" y="633"/>
                  </a:lnTo>
                  <a:lnTo>
                    <a:pt x="555" y="612"/>
                  </a:lnTo>
                  <a:lnTo>
                    <a:pt x="585" y="586"/>
                  </a:lnTo>
                  <a:lnTo>
                    <a:pt x="611" y="556"/>
                  </a:lnTo>
                  <a:lnTo>
                    <a:pt x="632" y="522"/>
                  </a:lnTo>
                  <a:lnTo>
                    <a:pt x="648" y="485"/>
                  </a:lnTo>
                  <a:lnTo>
                    <a:pt x="658" y="446"/>
                  </a:lnTo>
                  <a:lnTo>
                    <a:pt x="662" y="405"/>
                  </a:lnTo>
                  <a:lnTo>
                    <a:pt x="659" y="368"/>
                  </a:lnTo>
                  <a:lnTo>
                    <a:pt x="651" y="332"/>
                  </a:lnTo>
                  <a:lnTo>
                    <a:pt x="639" y="298"/>
                  </a:lnTo>
                  <a:lnTo>
                    <a:pt x="622" y="266"/>
                  </a:lnTo>
                  <a:lnTo>
                    <a:pt x="601" y="237"/>
                  </a:lnTo>
                  <a:lnTo>
                    <a:pt x="575" y="212"/>
                  </a:lnTo>
                  <a:lnTo>
                    <a:pt x="547" y="190"/>
                  </a:lnTo>
                  <a:lnTo>
                    <a:pt x="515" y="172"/>
                  </a:lnTo>
                  <a:lnTo>
                    <a:pt x="480" y="159"/>
                  </a:lnTo>
                  <a:lnTo>
                    <a:pt x="443" y="151"/>
                  </a:lnTo>
                  <a:lnTo>
                    <a:pt x="404" y="147"/>
                  </a:lnTo>
                  <a:close/>
                  <a:moveTo>
                    <a:pt x="404" y="0"/>
                  </a:moveTo>
                  <a:lnTo>
                    <a:pt x="455" y="3"/>
                  </a:lnTo>
                  <a:lnTo>
                    <a:pt x="503" y="13"/>
                  </a:lnTo>
                  <a:lnTo>
                    <a:pt x="549" y="28"/>
                  </a:lnTo>
                  <a:lnTo>
                    <a:pt x="593" y="49"/>
                  </a:lnTo>
                  <a:lnTo>
                    <a:pt x="634" y="73"/>
                  </a:lnTo>
                  <a:lnTo>
                    <a:pt x="671" y="104"/>
                  </a:lnTo>
                  <a:lnTo>
                    <a:pt x="705" y="138"/>
                  </a:lnTo>
                  <a:lnTo>
                    <a:pt x="736" y="175"/>
                  </a:lnTo>
                  <a:lnTo>
                    <a:pt x="760" y="216"/>
                  </a:lnTo>
                  <a:lnTo>
                    <a:pt x="782" y="260"/>
                  </a:lnTo>
                  <a:lnTo>
                    <a:pt x="796" y="306"/>
                  </a:lnTo>
                  <a:lnTo>
                    <a:pt x="806" y="355"/>
                  </a:lnTo>
                  <a:lnTo>
                    <a:pt x="809" y="405"/>
                  </a:lnTo>
                  <a:lnTo>
                    <a:pt x="806" y="455"/>
                  </a:lnTo>
                  <a:lnTo>
                    <a:pt x="796" y="503"/>
                  </a:lnTo>
                  <a:lnTo>
                    <a:pt x="783" y="550"/>
                  </a:lnTo>
                  <a:lnTo>
                    <a:pt x="762" y="594"/>
                  </a:lnTo>
                  <a:lnTo>
                    <a:pt x="738" y="634"/>
                  </a:lnTo>
                  <a:lnTo>
                    <a:pt x="709" y="672"/>
                  </a:lnTo>
                  <a:lnTo>
                    <a:pt x="675" y="706"/>
                  </a:lnTo>
                  <a:lnTo>
                    <a:pt x="638" y="736"/>
                  </a:lnTo>
                  <a:lnTo>
                    <a:pt x="596" y="761"/>
                  </a:lnTo>
                  <a:lnTo>
                    <a:pt x="552" y="781"/>
                  </a:lnTo>
                  <a:lnTo>
                    <a:pt x="505" y="796"/>
                  </a:lnTo>
                  <a:lnTo>
                    <a:pt x="456" y="806"/>
                  </a:lnTo>
                  <a:lnTo>
                    <a:pt x="404" y="809"/>
                  </a:lnTo>
                  <a:lnTo>
                    <a:pt x="353" y="806"/>
                  </a:lnTo>
                  <a:lnTo>
                    <a:pt x="303" y="796"/>
                  </a:lnTo>
                  <a:lnTo>
                    <a:pt x="256" y="781"/>
                  </a:lnTo>
                  <a:lnTo>
                    <a:pt x="212" y="761"/>
                  </a:lnTo>
                  <a:lnTo>
                    <a:pt x="171" y="736"/>
                  </a:lnTo>
                  <a:lnTo>
                    <a:pt x="134" y="706"/>
                  </a:lnTo>
                  <a:lnTo>
                    <a:pt x="100" y="672"/>
                  </a:lnTo>
                  <a:lnTo>
                    <a:pt x="70" y="634"/>
                  </a:lnTo>
                  <a:lnTo>
                    <a:pt x="46" y="594"/>
                  </a:lnTo>
                  <a:lnTo>
                    <a:pt x="26" y="550"/>
                  </a:lnTo>
                  <a:lnTo>
                    <a:pt x="11" y="503"/>
                  </a:lnTo>
                  <a:lnTo>
                    <a:pt x="3" y="455"/>
                  </a:lnTo>
                  <a:lnTo>
                    <a:pt x="0" y="405"/>
                  </a:lnTo>
                  <a:lnTo>
                    <a:pt x="3" y="355"/>
                  </a:lnTo>
                  <a:lnTo>
                    <a:pt x="12" y="306"/>
                  </a:lnTo>
                  <a:lnTo>
                    <a:pt x="27" y="260"/>
                  </a:lnTo>
                  <a:lnTo>
                    <a:pt x="47" y="216"/>
                  </a:lnTo>
                  <a:lnTo>
                    <a:pt x="73" y="175"/>
                  </a:lnTo>
                  <a:lnTo>
                    <a:pt x="102" y="138"/>
                  </a:lnTo>
                  <a:lnTo>
                    <a:pt x="136" y="104"/>
                  </a:lnTo>
                  <a:lnTo>
                    <a:pt x="174" y="73"/>
                  </a:lnTo>
                  <a:lnTo>
                    <a:pt x="215" y="49"/>
                  </a:lnTo>
                  <a:lnTo>
                    <a:pt x="259" y="28"/>
                  </a:lnTo>
                  <a:lnTo>
                    <a:pt x="305" y="13"/>
                  </a:lnTo>
                  <a:lnTo>
                    <a:pt x="354" y="3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4" name="Group 40"/>
          <p:cNvGrpSpPr/>
          <p:nvPr/>
        </p:nvGrpSpPr>
        <p:grpSpPr>
          <a:xfrm>
            <a:off x="2316367" y="1439803"/>
            <a:ext cx="1781468" cy="1216846"/>
            <a:chOff x="8689522" y="2256504"/>
            <a:chExt cx="2426713" cy="1216845"/>
          </a:xfrm>
        </p:grpSpPr>
        <p:sp>
          <p:nvSpPr>
            <p:cNvPr id="65" name="TextBox 41"/>
            <p:cNvSpPr txBox="1"/>
            <p:nvPr/>
          </p:nvSpPr>
          <p:spPr>
            <a:xfrm>
              <a:off x="8689522" y="2256504"/>
              <a:ext cx="1729854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SIG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组成立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</a:b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黑体 Medium" panose="020B0600000000000000" charset="-122"/>
                <a:cs typeface="思源宋体" panose="02020400000000000000" pitchFamily="18" charset="-122"/>
                <a:sym typeface="Noto Sans S Chinese"/>
              </a:endParaRPr>
            </a:p>
          </p:txBody>
        </p:sp>
        <p:sp>
          <p:nvSpPr>
            <p:cNvPr id="66" name="Rectangle 42"/>
            <p:cNvSpPr/>
            <p:nvPr/>
          </p:nvSpPr>
          <p:spPr>
            <a:xfrm>
              <a:off x="8689522" y="2642353"/>
              <a:ext cx="2426713" cy="830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与上海交大曹健教授合作，成立开发者体验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SIG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组，打造健康、开发者友好的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AI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社区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endParaRPr>
            </a:p>
          </p:txBody>
        </p:sp>
      </p:grpSp>
      <p:grpSp>
        <p:nvGrpSpPr>
          <p:cNvPr id="67" name="Group 40"/>
          <p:cNvGrpSpPr/>
          <p:nvPr/>
        </p:nvGrpSpPr>
        <p:grpSpPr>
          <a:xfrm>
            <a:off x="6510885" y="1289713"/>
            <a:ext cx="1800493" cy="1401512"/>
            <a:chOff x="8689522" y="2256504"/>
            <a:chExt cx="2452629" cy="1401511"/>
          </a:xfrm>
        </p:grpSpPr>
        <p:sp>
          <p:nvSpPr>
            <p:cNvPr id="68" name="TextBox 41"/>
            <p:cNvSpPr txBox="1"/>
            <p:nvPr/>
          </p:nvSpPr>
          <p:spPr>
            <a:xfrm>
              <a:off x="8689522" y="2256504"/>
              <a:ext cx="2452629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标签机器人上线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</a:b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黑体 Medium" panose="020B0600000000000000" charset="-122"/>
                <a:cs typeface="思源宋体" panose="02020400000000000000" pitchFamily="18" charset="-122"/>
                <a:sym typeface="Noto Sans S Chinese"/>
              </a:endParaRPr>
            </a:p>
          </p:txBody>
        </p:sp>
        <p:sp>
          <p:nvSpPr>
            <p:cNvPr id="69" name="Rectangle 42"/>
            <p:cNvSpPr/>
            <p:nvPr/>
          </p:nvSpPr>
          <p:spPr>
            <a:xfrm>
              <a:off x="8689522" y="2642353"/>
              <a:ext cx="2426713" cy="1015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开发标签机器人，可自动提醒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issue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提出人打标签，通过标签可推荐问题处理人，提升了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issue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闭环效率。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endParaRPr>
            </a:p>
          </p:txBody>
        </p:sp>
      </p:grpSp>
      <p:grpSp>
        <p:nvGrpSpPr>
          <p:cNvPr id="70" name="Group 40"/>
          <p:cNvGrpSpPr/>
          <p:nvPr/>
        </p:nvGrpSpPr>
        <p:grpSpPr>
          <a:xfrm>
            <a:off x="4351539" y="4351904"/>
            <a:ext cx="2031325" cy="1740066"/>
            <a:chOff x="8689522" y="2256504"/>
            <a:chExt cx="2767068" cy="1740065"/>
          </a:xfrm>
        </p:grpSpPr>
        <p:sp>
          <p:nvSpPr>
            <p:cNvPr id="71" name="TextBox 41"/>
            <p:cNvSpPr txBox="1"/>
            <p:nvPr/>
          </p:nvSpPr>
          <p:spPr>
            <a:xfrm>
              <a:off x="8689522" y="2256504"/>
              <a:ext cx="2767068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优化社区开发流程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</a:b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黑体 Medium" panose="020B0600000000000000" charset="-122"/>
                <a:cs typeface="思源宋体" panose="02020400000000000000" pitchFamily="18" charset="-122"/>
                <a:sym typeface="Noto Sans S Chinese"/>
              </a:endParaRPr>
            </a:p>
          </p:txBody>
        </p:sp>
        <p:sp>
          <p:nvSpPr>
            <p:cNvPr id="72" name="Rectangle 42"/>
            <p:cNvSpPr/>
            <p:nvPr/>
          </p:nvSpPr>
          <p:spPr>
            <a:xfrm>
              <a:off x="8689522" y="2642353"/>
              <a:ext cx="2426713" cy="1354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降低社区开发门槛，提升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Issue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流转效率，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SIG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组优化了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ISSUE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提交和处理流程。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曹老师成为社区专委会委员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endParaRPr>
            </a:p>
          </p:txBody>
        </p:sp>
      </p:grpSp>
      <p:grpSp>
        <p:nvGrpSpPr>
          <p:cNvPr id="73" name="Group 40"/>
          <p:cNvGrpSpPr/>
          <p:nvPr/>
        </p:nvGrpSpPr>
        <p:grpSpPr>
          <a:xfrm>
            <a:off x="8693499" y="4351904"/>
            <a:ext cx="1800493" cy="1401512"/>
            <a:chOff x="8689522" y="2256504"/>
            <a:chExt cx="2452629" cy="1401511"/>
          </a:xfrm>
        </p:grpSpPr>
        <p:sp>
          <p:nvSpPr>
            <p:cNvPr id="74" name="TextBox 41"/>
            <p:cNvSpPr txBox="1"/>
            <p:nvPr/>
          </p:nvSpPr>
          <p:spPr>
            <a:xfrm>
              <a:off x="8689522" y="2256504"/>
              <a:ext cx="2452629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社区健康度评价</a:t>
              </a:r>
              <a:b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</a:b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思源宋体" panose="02020400000000000000" pitchFamily="18" charset="-122"/>
                <a:sym typeface="Noto Sans S Chinese"/>
              </a:endParaRPr>
            </a:p>
          </p:txBody>
        </p:sp>
        <p:sp>
          <p:nvSpPr>
            <p:cNvPr id="75" name="Rectangle 42"/>
            <p:cNvSpPr/>
            <p:nvPr/>
          </p:nvSpPr>
          <p:spPr>
            <a:xfrm>
              <a:off x="8689522" y="2642353"/>
              <a:ext cx="2426713" cy="1015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通过筛选社区度量指标，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DX-SIG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思源宋体" panose="02020400000000000000" pitchFamily="18" charset="-122"/>
                  <a:ea typeface="思源宋体" panose="02020400000000000000" pitchFamily="18" charset="-122"/>
                  <a:cs typeface="+mn-cs"/>
                </a:rPr>
                <a:t>组将于每月发布社区健康度评价报告，为社区生态建设提供指导。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cs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260758" y="81643"/>
            <a:ext cx="5806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MindSpore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开发者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SIG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组建设里程碑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/>
          <p:cNvSpPr txBox="1"/>
          <p:nvPr/>
        </p:nvSpPr>
        <p:spPr>
          <a:xfrm>
            <a:off x="320321" y="220942"/>
            <a:ext cx="987005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开源已势不可挡，开源开发者市场已成兵家必争之地</a:t>
            </a:r>
            <a:endParaRPr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3" name="object 7"/>
          <p:cNvSpPr txBox="1"/>
          <p:nvPr/>
        </p:nvSpPr>
        <p:spPr>
          <a:xfrm>
            <a:off x="320321" y="1343607"/>
            <a:ext cx="67548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内容文字部分（可用深灰色文字）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320320" y="869280"/>
            <a:ext cx="1060534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2020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年全球开源参与者人数迅猛增长，北美、亚洲贡献最多，中国开源用户增长率名列前茅</a:t>
            </a:r>
            <a:endParaRPr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94" y="1488518"/>
            <a:ext cx="7015238" cy="4197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60297" y="5615771"/>
            <a:ext cx="4178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来源：</a:t>
            </a:r>
            <a:r>
              <a:rPr lang="en-US" altLang="zh-CN" dirty="0"/>
              <a:t>https://octoverse.github.com/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7218" y="5965996"/>
            <a:ext cx="11688262" cy="8744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的活跃代码仓库与活跃用户数在高速增长（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35.3% / 21.2%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的代码仓库与用户数在以更加惊人的速度增长（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192% / 162%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8" y="1343607"/>
            <a:ext cx="4345947" cy="401527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1130" y="5327214"/>
            <a:ext cx="4552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来源：</a:t>
            </a:r>
            <a:r>
              <a:rPr lang="en-US" altLang="zh-CN" dirty="0"/>
              <a:t>https://gitee.com/gitee-2020-report/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737130" y="148851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C00000"/>
                </a:solidFill>
              </a:rPr>
              <a:t>GIthub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76823" y="143292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C00000"/>
                </a:solidFill>
              </a:rPr>
              <a:t>GItee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/>
          <p:cNvSpPr txBox="1"/>
          <p:nvPr/>
        </p:nvSpPr>
        <p:spPr>
          <a:xfrm>
            <a:off x="320321" y="220942"/>
            <a:ext cx="987005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开发者的热情参与，让社区运营不堪重负</a:t>
            </a:r>
            <a:endParaRPr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0" y="2156473"/>
            <a:ext cx="3666842" cy="242837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295965" y="1365405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issue(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因找不到责任人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长时间无人回应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02" y="5305036"/>
            <a:ext cx="6251756" cy="14391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9902" y="4636053"/>
            <a:ext cx="3927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年前开启的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仍然没有关闭，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开发者也不知道特性是否实现了</a:t>
            </a:r>
          </a:p>
        </p:txBody>
      </p:sp>
      <p:sp>
        <p:nvSpPr>
          <p:cNvPr id="7" name="矩形 6"/>
          <p:cNvSpPr/>
          <p:nvPr/>
        </p:nvSpPr>
        <p:spPr>
          <a:xfrm>
            <a:off x="2153258" y="5695500"/>
            <a:ext cx="1385740" cy="325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bject 7"/>
          <p:cNvSpPr txBox="1"/>
          <p:nvPr/>
        </p:nvSpPr>
        <p:spPr>
          <a:xfrm>
            <a:off x="320320" y="869280"/>
            <a:ext cx="1060534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或因参与门槛高，或因响应速度慢，开发者“乘兴而来，败兴而归”</a:t>
            </a:r>
            <a:endParaRPr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82327" y="1823461"/>
            <a:ext cx="664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TensorFlow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出现重大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，却在舆论爆发后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天才缓缓回复</a:t>
            </a: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306" y="2156473"/>
            <a:ext cx="6102091" cy="1160199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/>
        </p:nvPicPr>
        <p:blipFill rotWithShape="1">
          <a:blip r:embed="rId5"/>
          <a:srcRect b="66414"/>
          <a:stretch>
            <a:fillRect/>
          </a:stretch>
        </p:blipFill>
        <p:spPr>
          <a:xfrm>
            <a:off x="5179203" y="3885866"/>
            <a:ext cx="5512456" cy="498211"/>
          </a:xfrm>
          <a:prstGeom prst="rect">
            <a:avLst/>
          </a:prstGeom>
        </p:spPr>
      </p:pic>
      <p:pic>
        <p:nvPicPr>
          <p:cNvPr id="14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359" y="3259190"/>
            <a:ext cx="5418172" cy="565702"/>
          </a:xfrm>
          <a:prstGeom prst="rect">
            <a:avLst/>
          </a:prstGeom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201" y="4429305"/>
            <a:ext cx="3010794" cy="408563"/>
          </a:xfrm>
          <a:prstGeom prst="rect">
            <a:avLst/>
          </a:prstGeom>
        </p:spPr>
      </p:pic>
      <p:pic>
        <p:nvPicPr>
          <p:cNvPr id="16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8376" y="4358175"/>
            <a:ext cx="4233624" cy="5080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/>
          <p:cNvSpPr txBox="1"/>
          <p:nvPr/>
        </p:nvSpPr>
        <p:spPr>
          <a:xfrm>
            <a:off x="320321" y="220942"/>
            <a:ext cx="67548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AI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与开源社区、开源开发者</a:t>
            </a:r>
            <a:endParaRPr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3" name="object 7"/>
          <p:cNvSpPr txBox="1"/>
          <p:nvPr/>
        </p:nvSpPr>
        <p:spPr>
          <a:xfrm>
            <a:off x="320321" y="2023583"/>
            <a:ext cx="67548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Microsoft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OpenAI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Github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共同发布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320321" y="869280"/>
            <a:ext cx="108315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Copilot</a:t>
            </a: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-- 2021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年迄今为止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Github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最火的</a:t>
            </a: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AI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项目，为开发者提供智能化的代码补全和建议</a:t>
            </a:r>
            <a:endParaRPr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200" y="1706251"/>
            <a:ext cx="7438447" cy="3904458"/>
          </a:xfrm>
          <a:prstGeom prst="rect">
            <a:avLst/>
          </a:prstGeom>
        </p:spPr>
      </p:pic>
      <p:sp>
        <p:nvSpPr>
          <p:cNvPr id="6" name="object 7"/>
          <p:cNvSpPr txBox="1"/>
          <p:nvPr/>
        </p:nvSpPr>
        <p:spPr>
          <a:xfrm>
            <a:off x="320320" y="2467896"/>
            <a:ext cx="6754809" cy="2521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7112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10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亿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美元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98450" marR="7112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5400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万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Github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仓库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98450" marR="7112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模型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codex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拥有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120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亿个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参数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98450" marR="7112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仅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Python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训练集就有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159GB</a:t>
            </a:r>
          </a:p>
          <a:p>
            <a:pPr marL="298450" marR="7112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完成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70.2%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的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HumanEval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挑战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98450" marR="7112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每天提供算力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数百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petaflops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48200" y="5882326"/>
            <a:ext cx="750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Copilot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在争议中启航，展示了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服务社区与开发者的无限可能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596" y="519521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侵权？合规？安全？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/>
          <p:cNvSpPr txBox="1"/>
          <p:nvPr/>
        </p:nvSpPr>
        <p:spPr>
          <a:xfrm>
            <a:off x="320321" y="220942"/>
            <a:ext cx="866342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AICoOps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— AI-assist Community Operations</a:t>
            </a:r>
            <a:endParaRPr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320321" y="869280"/>
            <a:ext cx="108315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使用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AI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技术辅助社区运营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降低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开发者参与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门槛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提升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运营人员治理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效率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，让社区更有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温度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！</a:t>
            </a:r>
            <a:endParaRPr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grpSp>
        <p:nvGrpSpPr>
          <p:cNvPr id="7" name="Group 12"/>
          <p:cNvGrpSpPr/>
          <p:nvPr/>
        </p:nvGrpSpPr>
        <p:grpSpPr>
          <a:xfrm>
            <a:off x="43550" y="1816894"/>
            <a:ext cx="12426903" cy="3829109"/>
            <a:chOff x="43550" y="1899446"/>
            <a:chExt cx="12426903" cy="3829109"/>
          </a:xfrm>
        </p:grpSpPr>
        <p:sp>
          <p:nvSpPr>
            <p:cNvPr id="8" name="AutoShape 63"/>
            <p:cNvSpPr>
              <a:spLocks noChangeAspect="1" noChangeArrowheads="1" noTextEdit="1"/>
            </p:cNvSpPr>
            <p:nvPr/>
          </p:nvSpPr>
          <p:spPr bwMode="auto">
            <a:xfrm>
              <a:off x="3370790" y="2363586"/>
              <a:ext cx="5807321" cy="2882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" name="Freeform 67"/>
            <p:cNvSpPr/>
            <p:nvPr/>
          </p:nvSpPr>
          <p:spPr bwMode="auto">
            <a:xfrm>
              <a:off x="3370790" y="3584797"/>
              <a:ext cx="3039881" cy="1660944"/>
            </a:xfrm>
            <a:custGeom>
              <a:avLst/>
              <a:gdLst>
                <a:gd name="T0" fmla="*/ 2545 w 2545"/>
                <a:gd name="T1" fmla="*/ 365 h 1391"/>
                <a:gd name="T2" fmla="*/ 2464 w 2545"/>
                <a:gd name="T3" fmla="*/ 486 h 1391"/>
                <a:gd name="T4" fmla="*/ 2395 w 2545"/>
                <a:gd name="T5" fmla="*/ 587 h 1391"/>
                <a:gd name="T6" fmla="*/ 2333 w 2545"/>
                <a:gd name="T7" fmla="*/ 679 h 1391"/>
                <a:gd name="T8" fmla="*/ 2271 w 2545"/>
                <a:gd name="T9" fmla="*/ 767 h 1391"/>
                <a:gd name="T10" fmla="*/ 2203 w 2545"/>
                <a:gd name="T11" fmla="*/ 861 h 1391"/>
                <a:gd name="T12" fmla="*/ 2134 w 2545"/>
                <a:gd name="T13" fmla="*/ 951 h 1391"/>
                <a:gd name="T14" fmla="*/ 2059 w 2545"/>
                <a:gd name="T15" fmla="*/ 1033 h 1391"/>
                <a:gd name="T16" fmla="*/ 1968 w 2545"/>
                <a:gd name="T17" fmla="*/ 1114 h 1391"/>
                <a:gd name="T18" fmla="*/ 1859 w 2545"/>
                <a:gd name="T19" fmla="*/ 1192 h 1391"/>
                <a:gd name="T20" fmla="*/ 1733 w 2545"/>
                <a:gd name="T21" fmla="*/ 1263 h 1391"/>
                <a:gd name="T22" fmla="*/ 1591 w 2545"/>
                <a:gd name="T23" fmla="*/ 1322 h 1391"/>
                <a:gd name="T24" fmla="*/ 1430 w 2545"/>
                <a:gd name="T25" fmla="*/ 1366 h 1391"/>
                <a:gd name="T26" fmla="*/ 1250 w 2545"/>
                <a:gd name="T27" fmla="*/ 1390 h 1391"/>
                <a:gd name="T28" fmla="*/ 1250 w 2545"/>
                <a:gd name="T29" fmla="*/ 1390 h 1391"/>
                <a:gd name="T30" fmla="*/ 1100 w 2545"/>
                <a:gd name="T31" fmla="*/ 1387 h 1391"/>
                <a:gd name="T32" fmla="*/ 900 w 2545"/>
                <a:gd name="T33" fmla="*/ 1351 h 1391"/>
                <a:gd name="T34" fmla="*/ 713 w 2545"/>
                <a:gd name="T35" fmla="*/ 1287 h 1391"/>
                <a:gd name="T36" fmla="*/ 540 w 2545"/>
                <a:gd name="T37" fmla="*/ 1192 h 1391"/>
                <a:gd name="T38" fmla="*/ 387 w 2545"/>
                <a:gd name="T39" fmla="*/ 1072 h 1391"/>
                <a:gd name="T40" fmla="*/ 256 w 2545"/>
                <a:gd name="T41" fmla="*/ 929 h 1391"/>
                <a:gd name="T42" fmla="*/ 149 w 2545"/>
                <a:gd name="T43" fmla="*/ 766 h 1391"/>
                <a:gd name="T44" fmla="*/ 68 w 2545"/>
                <a:gd name="T45" fmla="*/ 586 h 1391"/>
                <a:gd name="T46" fmla="*/ 18 w 2545"/>
                <a:gd name="T47" fmla="*/ 392 h 1391"/>
                <a:gd name="T48" fmla="*/ 0 w 2545"/>
                <a:gd name="T49" fmla="*/ 187 h 1391"/>
                <a:gd name="T50" fmla="*/ 4 w 2545"/>
                <a:gd name="T51" fmla="*/ 125 h 1391"/>
                <a:gd name="T52" fmla="*/ 402 w 2545"/>
                <a:gd name="T53" fmla="*/ 187 h 1391"/>
                <a:gd name="T54" fmla="*/ 418 w 2545"/>
                <a:gd name="T55" fmla="*/ 349 h 1391"/>
                <a:gd name="T56" fmla="*/ 464 w 2545"/>
                <a:gd name="T57" fmla="*/ 499 h 1391"/>
                <a:gd name="T58" fmla="*/ 539 w 2545"/>
                <a:gd name="T59" fmla="*/ 636 h 1391"/>
                <a:gd name="T60" fmla="*/ 636 w 2545"/>
                <a:gd name="T61" fmla="*/ 754 h 1391"/>
                <a:gd name="T62" fmla="*/ 756 w 2545"/>
                <a:gd name="T63" fmla="*/ 852 h 1391"/>
                <a:gd name="T64" fmla="*/ 891 w 2545"/>
                <a:gd name="T65" fmla="*/ 926 h 1391"/>
                <a:gd name="T66" fmla="*/ 1043 w 2545"/>
                <a:gd name="T67" fmla="*/ 973 h 1391"/>
                <a:gd name="T68" fmla="*/ 1205 w 2545"/>
                <a:gd name="T69" fmla="*/ 989 h 1391"/>
                <a:gd name="T70" fmla="*/ 1250 w 2545"/>
                <a:gd name="T71" fmla="*/ 988 h 1391"/>
                <a:gd name="T72" fmla="*/ 1409 w 2545"/>
                <a:gd name="T73" fmla="*/ 963 h 1391"/>
                <a:gd name="T74" fmla="*/ 1558 w 2545"/>
                <a:gd name="T75" fmla="*/ 908 h 1391"/>
                <a:gd name="T76" fmla="*/ 1689 w 2545"/>
                <a:gd name="T77" fmla="*/ 829 h 1391"/>
                <a:gd name="T78" fmla="*/ 1801 w 2545"/>
                <a:gd name="T79" fmla="*/ 724 h 1391"/>
                <a:gd name="T80" fmla="*/ 1906 w 2545"/>
                <a:gd name="T81" fmla="*/ 583 h 1391"/>
                <a:gd name="T82" fmla="*/ 2031 w 2545"/>
                <a:gd name="T83" fmla="*/ 399 h 1391"/>
                <a:gd name="T84" fmla="*/ 2166 w 2545"/>
                <a:gd name="T85" fmla="*/ 202 h 1391"/>
                <a:gd name="T86" fmla="*/ 2306 w 2545"/>
                <a:gd name="T87" fmla="*/ 0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45" h="1391">
                  <a:moveTo>
                    <a:pt x="2306" y="0"/>
                  </a:moveTo>
                  <a:lnTo>
                    <a:pt x="2545" y="365"/>
                  </a:lnTo>
                  <a:lnTo>
                    <a:pt x="2502" y="429"/>
                  </a:lnTo>
                  <a:lnTo>
                    <a:pt x="2464" y="486"/>
                  </a:lnTo>
                  <a:lnTo>
                    <a:pt x="2429" y="539"/>
                  </a:lnTo>
                  <a:lnTo>
                    <a:pt x="2395" y="587"/>
                  </a:lnTo>
                  <a:lnTo>
                    <a:pt x="2364" y="635"/>
                  </a:lnTo>
                  <a:lnTo>
                    <a:pt x="2333" y="679"/>
                  </a:lnTo>
                  <a:lnTo>
                    <a:pt x="2302" y="723"/>
                  </a:lnTo>
                  <a:lnTo>
                    <a:pt x="2271" y="767"/>
                  </a:lnTo>
                  <a:lnTo>
                    <a:pt x="2239" y="813"/>
                  </a:lnTo>
                  <a:lnTo>
                    <a:pt x="2203" y="861"/>
                  </a:lnTo>
                  <a:lnTo>
                    <a:pt x="2165" y="913"/>
                  </a:lnTo>
                  <a:lnTo>
                    <a:pt x="2134" y="951"/>
                  </a:lnTo>
                  <a:lnTo>
                    <a:pt x="2099" y="992"/>
                  </a:lnTo>
                  <a:lnTo>
                    <a:pt x="2059" y="1033"/>
                  </a:lnTo>
                  <a:lnTo>
                    <a:pt x="2015" y="1075"/>
                  </a:lnTo>
                  <a:lnTo>
                    <a:pt x="1968" y="1114"/>
                  </a:lnTo>
                  <a:lnTo>
                    <a:pt x="1915" y="1154"/>
                  </a:lnTo>
                  <a:lnTo>
                    <a:pt x="1859" y="1192"/>
                  </a:lnTo>
                  <a:lnTo>
                    <a:pt x="1798" y="1229"/>
                  </a:lnTo>
                  <a:lnTo>
                    <a:pt x="1733" y="1263"/>
                  </a:lnTo>
                  <a:lnTo>
                    <a:pt x="1664" y="1294"/>
                  </a:lnTo>
                  <a:lnTo>
                    <a:pt x="1591" y="1322"/>
                  </a:lnTo>
                  <a:lnTo>
                    <a:pt x="1512" y="1345"/>
                  </a:lnTo>
                  <a:lnTo>
                    <a:pt x="1430" y="1366"/>
                  </a:lnTo>
                  <a:lnTo>
                    <a:pt x="1342" y="1381"/>
                  </a:lnTo>
                  <a:lnTo>
                    <a:pt x="1250" y="1390"/>
                  </a:lnTo>
                  <a:lnTo>
                    <a:pt x="1250" y="1390"/>
                  </a:lnTo>
                  <a:lnTo>
                    <a:pt x="1250" y="1390"/>
                  </a:lnTo>
                  <a:lnTo>
                    <a:pt x="1205" y="1391"/>
                  </a:lnTo>
                  <a:lnTo>
                    <a:pt x="1100" y="1387"/>
                  </a:lnTo>
                  <a:lnTo>
                    <a:pt x="999" y="1373"/>
                  </a:lnTo>
                  <a:lnTo>
                    <a:pt x="900" y="1351"/>
                  </a:lnTo>
                  <a:lnTo>
                    <a:pt x="804" y="1323"/>
                  </a:lnTo>
                  <a:lnTo>
                    <a:pt x="713" y="1287"/>
                  </a:lnTo>
                  <a:lnTo>
                    <a:pt x="624" y="1242"/>
                  </a:lnTo>
                  <a:lnTo>
                    <a:pt x="540" y="1192"/>
                  </a:lnTo>
                  <a:lnTo>
                    <a:pt x="462" y="1135"/>
                  </a:lnTo>
                  <a:lnTo>
                    <a:pt x="387" y="1072"/>
                  </a:lnTo>
                  <a:lnTo>
                    <a:pt x="320" y="1002"/>
                  </a:lnTo>
                  <a:lnTo>
                    <a:pt x="256" y="929"/>
                  </a:lnTo>
                  <a:lnTo>
                    <a:pt x="199" y="849"/>
                  </a:lnTo>
                  <a:lnTo>
                    <a:pt x="149" y="766"/>
                  </a:lnTo>
                  <a:lnTo>
                    <a:pt x="105" y="679"/>
                  </a:lnTo>
                  <a:lnTo>
                    <a:pt x="68" y="586"/>
                  </a:lnTo>
                  <a:lnTo>
                    <a:pt x="38" y="490"/>
                  </a:lnTo>
                  <a:lnTo>
                    <a:pt x="18" y="392"/>
                  </a:lnTo>
                  <a:lnTo>
                    <a:pt x="4" y="292"/>
                  </a:lnTo>
                  <a:lnTo>
                    <a:pt x="0" y="187"/>
                  </a:lnTo>
                  <a:lnTo>
                    <a:pt x="1" y="156"/>
                  </a:lnTo>
                  <a:lnTo>
                    <a:pt x="4" y="125"/>
                  </a:lnTo>
                  <a:lnTo>
                    <a:pt x="404" y="125"/>
                  </a:lnTo>
                  <a:lnTo>
                    <a:pt x="402" y="187"/>
                  </a:lnTo>
                  <a:lnTo>
                    <a:pt x="405" y="270"/>
                  </a:lnTo>
                  <a:lnTo>
                    <a:pt x="418" y="349"/>
                  </a:lnTo>
                  <a:lnTo>
                    <a:pt x="437" y="426"/>
                  </a:lnTo>
                  <a:lnTo>
                    <a:pt x="464" y="499"/>
                  </a:lnTo>
                  <a:lnTo>
                    <a:pt x="498" y="570"/>
                  </a:lnTo>
                  <a:lnTo>
                    <a:pt x="539" y="636"/>
                  </a:lnTo>
                  <a:lnTo>
                    <a:pt x="585" y="698"/>
                  </a:lnTo>
                  <a:lnTo>
                    <a:pt x="636" y="754"/>
                  </a:lnTo>
                  <a:lnTo>
                    <a:pt x="694" y="807"/>
                  </a:lnTo>
                  <a:lnTo>
                    <a:pt x="756" y="852"/>
                  </a:lnTo>
                  <a:lnTo>
                    <a:pt x="822" y="892"/>
                  </a:lnTo>
                  <a:lnTo>
                    <a:pt x="891" y="926"/>
                  </a:lnTo>
                  <a:lnTo>
                    <a:pt x="965" y="954"/>
                  </a:lnTo>
                  <a:lnTo>
                    <a:pt x="1043" y="973"/>
                  </a:lnTo>
                  <a:lnTo>
                    <a:pt x="1122" y="985"/>
                  </a:lnTo>
                  <a:lnTo>
                    <a:pt x="1205" y="989"/>
                  </a:lnTo>
                  <a:lnTo>
                    <a:pt x="1250" y="988"/>
                  </a:lnTo>
                  <a:lnTo>
                    <a:pt x="1250" y="988"/>
                  </a:lnTo>
                  <a:lnTo>
                    <a:pt x="1331" y="979"/>
                  </a:lnTo>
                  <a:lnTo>
                    <a:pt x="1409" y="963"/>
                  </a:lnTo>
                  <a:lnTo>
                    <a:pt x="1486" y="939"/>
                  </a:lnTo>
                  <a:lnTo>
                    <a:pt x="1558" y="908"/>
                  </a:lnTo>
                  <a:lnTo>
                    <a:pt x="1626" y="872"/>
                  </a:lnTo>
                  <a:lnTo>
                    <a:pt x="1689" y="829"/>
                  </a:lnTo>
                  <a:lnTo>
                    <a:pt x="1748" y="779"/>
                  </a:lnTo>
                  <a:lnTo>
                    <a:pt x="1801" y="724"/>
                  </a:lnTo>
                  <a:lnTo>
                    <a:pt x="1848" y="665"/>
                  </a:lnTo>
                  <a:lnTo>
                    <a:pt x="1906" y="583"/>
                  </a:lnTo>
                  <a:lnTo>
                    <a:pt x="1966" y="493"/>
                  </a:lnTo>
                  <a:lnTo>
                    <a:pt x="2031" y="399"/>
                  </a:lnTo>
                  <a:lnTo>
                    <a:pt x="2097" y="302"/>
                  </a:lnTo>
                  <a:lnTo>
                    <a:pt x="2166" y="202"/>
                  </a:lnTo>
                  <a:lnTo>
                    <a:pt x="2236" y="102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BA141A">
                <a:lumMod val="60000"/>
                <a:lumOff val="4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0" rIns="0" bIns="46630" numCol="1" rtlCol="0" anchor="ctr" anchorCtr="0" compatLnSpc="1"/>
            <a:lstStyle/>
            <a:p>
              <a:pPr marL="0" marR="0" lvl="0" indent="0" algn="ctr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2" name="Freeform 68"/>
            <p:cNvSpPr/>
            <p:nvPr/>
          </p:nvSpPr>
          <p:spPr bwMode="auto">
            <a:xfrm>
              <a:off x="3748385" y="3018404"/>
              <a:ext cx="1687230" cy="1065871"/>
            </a:xfrm>
            <a:custGeom>
              <a:avLst/>
              <a:gdLst>
                <a:gd name="T0" fmla="*/ 161 w 1413"/>
                <a:gd name="T1" fmla="*/ 0 h 892"/>
                <a:gd name="T2" fmla="*/ 1413 w 1413"/>
                <a:gd name="T3" fmla="*/ 389 h 892"/>
                <a:gd name="T4" fmla="*/ 1252 w 1413"/>
                <a:gd name="T5" fmla="*/ 892 h 892"/>
                <a:gd name="T6" fmla="*/ 0 w 1413"/>
                <a:gd name="T7" fmla="*/ 504 h 892"/>
                <a:gd name="T8" fmla="*/ 161 w 1413"/>
                <a:gd name="T9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892">
                  <a:moveTo>
                    <a:pt x="161" y="0"/>
                  </a:moveTo>
                  <a:lnTo>
                    <a:pt x="1413" y="389"/>
                  </a:lnTo>
                  <a:lnTo>
                    <a:pt x="1252" y="892"/>
                  </a:lnTo>
                  <a:lnTo>
                    <a:pt x="0" y="50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3" name="Freeform 69"/>
            <p:cNvSpPr/>
            <p:nvPr/>
          </p:nvSpPr>
          <p:spPr bwMode="auto">
            <a:xfrm>
              <a:off x="3370790" y="2370756"/>
              <a:ext cx="3015983" cy="1646605"/>
            </a:xfrm>
            <a:custGeom>
              <a:avLst/>
              <a:gdLst>
                <a:gd name="T0" fmla="*/ 1404 w 2524"/>
                <a:gd name="T1" fmla="*/ 16 h 1377"/>
                <a:gd name="T2" fmla="*/ 1683 w 2524"/>
                <a:gd name="T3" fmla="*/ 103 h 1377"/>
                <a:gd name="T4" fmla="*/ 1931 w 2524"/>
                <a:gd name="T5" fmla="*/ 249 h 1377"/>
                <a:gd name="T6" fmla="*/ 2134 w 2524"/>
                <a:gd name="T7" fmla="*/ 441 h 1377"/>
                <a:gd name="T8" fmla="*/ 2216 w 2524"/>
                <a:gd name="T9" fmla="*/ 549 h 1377"/>
                <a:gd name="T10" fmla="*/ 2247 w 2524"/>
                <a:gd name="T11" fmla="*/ 591 h 1377"/>
                <a:gd name="T12" fmla="*/ 2268 w 2524"/>
                <a:gd name="T13" fmla="*/ 619 h 1377"/>
                <a:gd name="T14" fmla="*/ 2281 w 2524"/>
                <a:gd name="T15" fmla="*/ 637 h 1377"/>
                <a:gd name="T16" fmla="*/ 2287 w 2524"/>
                <a:gd name="T17" fmla="*/ 646 h 1377"/>
                <a:gd name="T18" fmla="*/ 2286 w 2524"/>
                <a:gd name="T19" fmla="*/ 644 h 1377"/>
                <a:gd name="T20" fmla="*/ 2281 w 2524"/>
                <a:gd name="T21" fmla="*/ 639 h 1377"/>
                <a:gd name="T22" fmla="*/ 2272 w 2524"/>
                <a:gd name="T23" fmla="*/ 625 h 1377"/>
                <a:gd name="T24" fmla="*/ 2261 w 2524"/>
                <a:gd name="T25" fmla="*/ 609 h 1377"/>
                <a:gd name="T26" fmla="*/ 2247 w 2524"/>
                <a:gd name="T27" fmla="*/ 591 h 1377"/>
                <a:gd name="T28" fmla="*/ 2233 w 2524"/>
                <a:gd name="T29" fmla="*/ 572 h 1377"/>
                <a:gd name="T30" fmla="*/ 2219 w 2524"/>
                <a:gd name="T31" fmla="*/ 553 h 1377"/>
                <a:gd name="T32" fmla="*/ 2208 w 2524"/>
                <a:gd name="T33" fmla="*/ 537 h 1377"/>
                <a:gd name="T34" fmla="*/ 2199 w 2524"/>
                <a:gd name="T35" fmla="*/ 524 h 1377"/>
                <a:gd name="T36" fmla="*/ 2193 w 2524"/>
                <a:gd name="T37" fmla="*/ 516 h 1377"/>
                <a:gd name="T38" fmla="*/ 2209 w 2524"/>
                <a:gd name="T39" fmla="*/ 536 h 1377"/>
                <a:gd name="T40" fmla="*/ 2278 w 2524"/>
                <a:gd name="T41" fmla="*/ 630 h 1377"/>
                <a:gd name="T42" fmla="*/ 2371 w 2524"/>
                <a:gd name="T43" fmla="*/ 765 h 1377"/>
                <a:gd name="T44" fmla="*/ 2483 w 2524"/>
                <a:gd name="T45" fmla="*/ 928 h 1377"/>
                <a:gd name="T46" fmla="*/ 2206 w 2524"/>
                <a:gd name="T47" fmla="*/ 1251 h 1377"/>
                <a:gd name="T48" fmla="*/ 1966 w 2524"/>
                <a:gd name="T49" fmla="*/ 902 h 1377"/>
                <a:gd name="T50" fmla="*/ 1804 w 2524"/>
                <a:gd name="T51" fmla="*/ 678 h 1377"/>
                <a:gd name="T52" fmla="*/ 1635 w 2524"/>
                <a:gd name="T53" fmla="*/ 533 h 1377"/>
                <a:gd name="T54" fmla="*/ 1433 w 2524"/>
                <a:gd name="T55" fmla="*/ 435 h 1377"/>
                <a:gd name="T56" fmla="*/ 1205 w 2524"/>
                <a:gd name="T57" fmla="*/ 400 h 1377"/>
                <a:gd name="T58" fmla="*/ 1118 w 2524"/>
                <a:gd name="T59" fmla="*/ 405 h 1377"/>
                <a:gd name="T60" fmla="*/ 950 w 2524"/>
                <a:gd name="T61" fmla="*/ 441 h 1377"/>
                <a:gd name="T62" fmla="*/ 745 w 2524"/>
                <a:gd name="T63" fmla="*/ 544 h 1377"/>
                <a:gd name="T64" fmla="*/ 580 w 2524"/>
                <a:gd name="T65" fmla="*/ 699 h 1377"/>
                <a:gd name="T66" fmla="*/ 465 w 2524"/>
                <a:gd name="T67" fmla="*/ 895 h 1377"/>
                <a:gd name="T68" fmla="*/ 408 w 2524"/>
                <a:gd name="T69" fmla="*/ 1118 h 1377"/>
                <a:gd name="T70" fmla="*/ 6 w 2524"/>
                <a:gd name="T71" fmla="*/ 1095 h 1377"/>
                <a:gd name="T72" fmla="*/ 71 w 2524"/>
                <a:gd name="T73" fmla="*/ 803 h 1377"/>
                <a:gd name="T74" fmla="*/ 202 w 2524"/>
                <a:gd name="T75" fmla="*/ 541 h 1377"/>
                <a:gd name="T76" fmla="*/ 387 w 2524"/>
                <a:gd name="T77" fmla="*/ 321 h 1377"/>
                <a:gd name="T78" fmla="*/ 623 w 2524"/>
                <a:gd name="T79" fmla="*/ 150 h 1377"/>
                <a:gd name="T80" fmla="*/ 898 w 2524"/>
                <a:gd name="T81" fmla="*/ 40 h 1377"/>
                <a:gd name="T82" fmla="*/ 1102 w 2524"/>
                <a:gd name="T83" fmla="*/ 4 h 1377"/>
                <a:gd name="T84" fmla="*/ 1158 w 2524"/>
                <a:gd name="T85" fmla="*/ 0 h 1377"/>
                <a:gd name="T86" fmla="*/ 1205 w 2524"/>
                <a:gd name="T87" fmla="*/ 0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24" h="1377">
                  <a:moveTo>
                    <a:pt x="1205" y="0"/>
                  </a:moveTo>
                  <a:lnTo>
                    <a:pt x="1305" y="4"/>
                  </a:lnTo>
                  <a:lnTo>
                    <a:pt x="1404" y="16"/>
                  </a:lnTo>
                  <a:lnTo>
                    <a:pt x="1501" y="38"/>
                  </a:lnTo>
                  <a:lnTo>
                    <a:pt x="1593" y="66"/>
                  </a:lnTo>
                  <a:lnTo>
                    <a:pt x="1683" y="103"/>
                  </a:lnTo>
                  <a:lnTo>
                    <a:pt x="1770" y="144"/>
                  </a:lnTo>
                  <a:lnTo>
                    <a:pt x="1853" y="194"/>
                  </a:lnTo>
                  <a:lnTo>
                    <a:pt x="1931" y="249"/>
                  </a:lnTo>
                  <a:lnTo>
                    <a:pt x="2003" y="307"/>
                  </a:lnTo>
                  <a:lnTo>
                    <a:pt x="2072" y="372"/>
                  </a:lnTo>
                  <a:lnTo>
                    <a:pt x="2134" y="441"/>
                  </a:lnTo>
                  <a:lnTo>
                    <a:pt x="2191" y="513"/>
                  </a:lnTo>
                  <a:lnTo>
                    <a:pt x="2205" y="533"/>
                  </a:lnTo>
                  <a:lnTo>
                    <a:pt x="2216" y="549"/>
                  </a:lnTo>
                  <a:lnTo>
                    <a:pt x="2228" y="565"/>
                  </a:lnTo>
                  <a:lnTo>
                    <a:pt x="2239" y="578"/>
                  </a:lnTo>
                  <a:lnTo>
                    <a:pt x="2247" y="591"/>
                  </a:lnTo>
                  <a:lnTo>
                    <a:pt x="2255" y="602"/>
                  </a:lnTo>
                  <a:lnTo>
                    <a:pt x="2262" y="612"/>
                  </a:lnTo>
                  <a:lnTo>
                    <a:pt x="2268" y="619"/>
                  </a:lnTo>
                  <a:lnTo>
                    <a:pt x="2272" y="627"/>
                  </a:lnTo>
                  <a:lnTo>
                    <a:pt x="2277" y="633"/>
                  </a:lnTo>
                  <a:lnTo>
                    <a:pt x="2281" y="637"/>
                  </a:lnTo>
                  <a:lnTo>
                    <a:pt x="2283" y="642"/>
                  </a:lnTo>
                  <a:lnTo>
                    <a:pt x="2286" y="643"/>
                  </a:lnTo>
                  <a:lnTo>
                    <a:pt x="2287" y="646"/>
                  </a:lnTo>
                  <a:lnTo>
                    <a:pt x="2287" y="646"/>
                  </a:lnTo>
                  <a:lnTo>
                    <a:pt x="2287" y="646"/>
                  </a:lnTo>
                  <a:lnTo>
                    <a:pt x="2286" y="644"/>
                  </a:lnTo>
                  <a:lnTo>
                    <a:pt x="2286" y="643"/>
                  </a:lnTo>
                  <a:lnTo>
                    <a:pt x="2283" y="642"/>
                  </a:lnTo>
                  <a:lnTo>
                    <a:pt x="2281" y="639"/>
                  </a:lnTo>
                  <a:lnTo>
                    <a:pt x="2278" y="634"/>
                  </a:lnTo>
                  <a:lnTo>
                    <a:pt x="2275" y="630"/>
                  </a:lnTo>
                  <a:lnTo>
                    <a:pt x="2272" y="625"/>
                  </a:lnTo>
                  <a:lnTo>
                    <a:pt x="2268" y="621"/>
                  </a:lnTo>
                  <a:lnTo>
                    <a:pt x="2265" y="615"/>
                  </a:lnTo>
                  <a:lnTo>
                    <a:pt x="2261" y="609"/>
                  </a:lnTo>
                  <a:lnTo>
                    <a:pt x="2256" y="603"/>
                  </a:lnTo>
                  <a:lnTo>
                    <a:pt x="2252" y="597"/>
                  </a:lnTo>
                  <a:lnTo>
                    <a:pt x="2247" y="591"/>
                  </a:lnTo>
                  <a:lnTo>
                    <a:pt x="2243" y="584"/>
                  </a:lnTo>
                  <a:lnTo>
                    <a:pt x="2239" y="578"/>
                  </a:lnTo>
                  <a:lnTo>
                    <a:pt x="2233" y="572"/>
                  </a:lnTo>
                  <a:lnTo>
                    <a:pt x="2228" y="565"/>
                  </a:lnTo>
                  <a:lnTo>
                    <a:pt x="2224" y="559"/>
                  </a:lnTo>
                  <a:lnTo>
                    <a:pt x="2219" y="553"/>
                  </a:lnTo>
                  <a:lnTo>
                    <a:pt x="2215" y="547"/>
                  </a:lnTo>
                  <a:lnTo>
                    <a:pt x="2212" y="541"/>
                  </a:lnTo>
                  <a:lnTo>
                    <a:pt x="2208" y="537"/>
                  </a:lnTo>
                  <a:lnTo>
                    <a:pt x="2205" y="531"/>
                  </a:lnTo>
                  <a:lnTo>
                    <a:pt x="2202" y="528"/>
                  </a:lnTo>
                  <a:lnTo>
                    <a:pt x="2199" y="524"/>
                  </a:lnTo>
                  <a:lnTo>
                    <a:pt x="2196" y="521"/>
                  </a:lnTo>
                  <a:lnTo>
                    <a:pt x="2194" y="518"/>
                  </a:lnTo>
                  <a:lnTo>
                    <a:pt x="2193" y="516"/>
                  </a:lnTo>
                  <a:lnTo>
                    <a:pt x="2193" y="515"/>
                  </a:lnTo>
                  <a:lnTo>
                    <a:pt x="2191" y="515"/>
                  </a:lnTo>
                  <a:lnTo>
                    <a:pt x="2209" y="536"/>
                  </a:lnTo>
                  <a:lnTo>
                    <a:pt x="2228" y="562"/>
                  </a:lnTo>
                  <a:lnTo>
                    <a:pt x="2252" y="594"/>
                  </a:lnTo>
                  <a:lnTo>
                    <a:pt x="2278" y="630"/>
                  </a:lnTo>
                  <a:lnTo>
                    <a:pt x="2306" y="671"/>
                  </a:lnTo>
                  <a:lnTo>
                    <a:pt x="2339" y="717"/>
                  </a:lnTo>
                  <a:lnTo>
                    <a:pt x="2371" y="765"/>
                  </a:lnTo>
                  <a:lnTo>
                    <a:pt x="2408" y="817"/>
                  </a:lnTo>
                  <a:lnTo>
                    <a:pt x="2445" y="873"/>
                  </a:lnTo>
                  <a:lnTo>
                    <a:pt x="2483" y="928"/>
                  </a:lnTo>
                  <a:lnTo>
                    <a:pt x="2524" y="987"/>
                  </a:lnTo>
                  <a:lnTo>
                    <a:pt x="2295" y="1377"/>
                  </a:lnTo>
                  <a:lnTo>
                    <a:pt x="2206" y="1251"/>
                  </a:lnTo>
                  <a:lnTo>
                    <a:pt x="2121" y="1130"/>
                  </a:lnTo>
                  <a:lnTo>
                    <a:pt x="2041" y="1014"/>
                  </a:lnTo>
                  <a:lnTo>
                    <a:pt x="1966" y="902"/>
                  </a:lnTo>
                  <a:lnTo>
                    <a:pt x="1895" y="796"/>
                  </a:lnTo>
                  <a:lnTo>
                    <a:pt x="1851" y="734"/>
                  </a:lnTo>
                  <a:lnTo>
                    <a:pt x="1804" y="678"/>
                  </a:lnTo>
                  <a:lnTo>
                    <a:pt x="1751" y="624"/>
                  </a:lnTo>
                  <a:lnTo>
                    <a:pt x="1695" y="575"/>
                  </a:lnTo>
                  <a:lnTo>
                    <a:pt x="1635" y="533"/>
                  </a:lnTo>
                  <a:lnTo>
                    <a:pt x="1571" y="494"/>
                  </a:lnTo>
                  <a:lnTo>
                    <a:pt x="1504" y="462"/>
                  </a:lnTo>
                  <a:lnTo>
                    <a:pt x="1433" y="435"/>
                  </a:lnTo>
                  <a:lnTo>
                    <a:pt x="1359" y="416"/>
                  </a:lnTo>
                  <a:lnTo>
                    <a:pt x="1283" y="405"/>
                  </a:lnTo>
                  <a:lnTo>
                    <a:pt x="1205" y="400"/>
                  </a:lnTo>
                  <a:lnTo>
                    <a:pt x="1194" y="400"/>
                  </a:lnTo>
                  <a:lnTo>
                    <a:pt x="1194" y="400"/>
                  </a:lnTo>
                  <a:lnTo>
                    <a:pt x="1118" y="405"/>
                  </a:lnTo>
                  <a:lnTo>
                    <a:pt x="1107" y="406"/>
                  </a:lnTo>
                  <a:lnTo>
                    <a:pt x="1026" y="419"/>
                  </a:lnTo>
                  <a:lnTo>
                    <a:pt x="950" y="441"/>
                  </a:lnTo>
                  <a:lnTo>
                    <a:pt x="878" y="469"/>
                  </a:lnTo>
                  <a:lnTo>
                    <a:pt x="810" y="503"/>
                  </a:lnTo>
                  <a:lnTo>
                    <a:pt x="745" y="544"/>
                  </a:lnTo>
                  <a:lnTo>
                    <a:pt x="685" y="590"/>
                  </a:lnTo>
                  <a:lnTo>
                    <a:pt x="630" y="643"/>
                  </a:lnTo>
                  <a:lnTo>
                    <a:pt x="580" y="699"/>
                  </a:lnTo>
                  <a:lnTo>
                    <a:pt x="536" y="759"/>
                  </a:lnTo>
                  <a:lnTo>
                    <a:pt x="498" y="825"/>
                  </a:lnTo>
                  <a:lnTo>
                    <a:pt x="465" y="895"/>
                  </a:lnTo>
                  <a:lnTo>
                    <a:pt x="440" y="967"/>
                  </a:lnTo>
                  <a:lnTo>
                    <a:pt x="420" y="1040"/>
                  </a:lnTo>
                  <a:lnTo>
                    <a:pt x="408" y="1118"/>
                  </a:lnTo>
                  <a:lnTo>
                    <a:pt x="402" y="1198"/>
                  </a:lnTo>
                  <a:lnTo>
                    <a:pt x="0" y="1198"/>
                  </a:lnTo>
                  <a:lnTo>
                    <a:pt x="6" y="1095"/>
                  </a:lnTo>
                  <a:lnTo>
                    <a:pt x="21" y="995"/>
                  </a:lnTo>
                  <a:lnTo>
                    <a:pt x="41" y="898"/>
                  </a:lnTo>
                  <a:lnTo>
                    <a:pt x="71" y="803"/>
                  </a:lnTo>
                  <a:lnTo>
                    <a:pt x="108" y="712"/>
                  </a:lnTo>
                  <a:lnTo>
                    <a:pt x="152" y="625"/>
                  </a:lnTo>
                  <a:lnTo>
                    <a:pt x="202" y="541"/>
                  </a:lnTo>
                  <a:lnTo>
                    <a:pt x="258" y="463"/>
                  </a:lnTo>
                  <a:lnTo>
                    <a:pt x="320" y="390"/>
                  </a:lnTo>
                  <a:lnTo>
                    <a:pt x="387" y="321"/>
                  </a:lnTo>
                  <a:lnTo>
                    <a:pt x="461" y="257"/>
                  </a:lnTo>
                  <a:lnTo>
                    <a:pt x="539" y="201"/>
                  </a:lnTo>
                  <a:lnTo>
                    <a:pt x="623" y="150"/>
                  </a:lnTo>
                  <a:lnTo>
                    <a:pt x="711" y="106"/>
                  </a:lnTo>
                  <a:lnTo>
                    <a:pt x="803" y="69"/>
                  </a:lnTo>
                  <a:lnTo>
                    <a:pt x="898" y="40"/>
                  </a:lnTo>
                  <a:lnTo>
                    <a:pt x="999" y="18"/>
                  </a:lnTo>
                  <a:lnTo>
                    <a:pt x="1102" y="4"/>
                  </a:lnTo>
                  <a:lnTo>
                    <a:pt x="1102" y="4"/>
                  </a:lnTo>
                  <a:lnTo>
                    <a:pt x="1102" y="3"/>
                  </a:lnTo>
                  <a:lnTo>
                    <a:pt x="1144" y="1"/>
                  </a:lnTo>
                  <a:lnTo>
                    <a:pt x="1158" y="0"/>
                  </a:lnTo>
                  <a:lnTo>
                    <a:pt x="1194" y="0"/>
                  </a:lnTo>
                  <a:lnTo>
                    <a:pt x="1194" y="0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68217A">
                <a:lumMod val="60000"/>
                <a:lumOff val="4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4" name="Freeform 71"/>
            <p:cNvSpPr/>
            <p:nvPr/>
          </p:nvSpPr>
          <p:spPr bwMode="auto">
            <a:xfrm>
              <a:off x="7139574" y="3011234"/>
              <a:ext cx="1634653" cy="1073041"/>
            </a:xfrm>
            <a:custGeom>
              <a:avLst/>
              <a:gdLst>
                <a:gd name="T0" fmla="*/ 1206 w 1366"/>
                <a:gd name="T1" fmla="*/ 0 h 897"/>
                <a:gd name="T2" fmla="*/ 1366 w 1366"/>
                <a:gd name="T3" fmla="*/ 503 h 897"/>
                <a:gd name="T4" fmla="*/ 160 w 1366"/>
                <a:gd name="T5" fmla="*/ 897 h 897"/>
                <a:gd name="T6" fmla="*/ 0 w 1366"/>
                <a:gd name="T7" fmla="*/ 394 h 897"/>
                <a:gd name="T8" fmla="*/ 1206 w 1366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6" h="897">
                  <a:moveTo>
                    <a:pt x="1206" y="0"/>
                  </a:moveTo>
                  <a:lnTo>
                    <a:pt x="1366" y="503"/>
                  </a:lnTo>
                  <a:lnTo>
                    <a:pt x="160" y="897"/>
                  </a:lnTo>
                  <a:lnTo>
                    <a:pt x="0" y="394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5" name="Freeform 72"/>
            <p:cNvSpPr/>
            <p:nvPr/>
          </p:nvSpPr>
          <p:spPr bwMode="auto">
            <a:xfrm>
              <a:off x="6099992" y="2370756"/>
              <a:ext cx="3068560" cy="1701570"/>
            </a:xfrm>
            <a:custGeom>
              <a:avLst/>
              <a:gdLst>
                <a:gd name="T0" fmla="*/ 1469 w 2569"/>
                <a:gd name="T1" fmla="*/ 4 h 1424"/>
                <a:gd name="T2" fmla="*/ 1667 w 2569"/>
                <a:gd name="T3" fmla="*/ 38 h 1424"/>
                <a:gd name="T4" fmla="*/ 1856 w 2569"/>
                <a:gd name="T5" fmla="*/ 103 h 1424"/>
                <a:gd name="T6" fmla="*/ 2027 w 2569"/>
                <a:gd name="T7" fmla="*/ 199 h 1424"/>
                <a:gd name="T8" fmla="*/ 2180 w 2569"/>
                <a:gd name="T9" fmla="*/ 318 h 1424"/>
                <a:gd name="T10" fmla="*/ 2312 w 2569"/>
                <a:gd name="T11" fmla="*/ 461 h 1424"/>
                <a:gd name="T12" fmla="*/ 2420 w 2569"/>
                <a:gd name="T13" fmla="*/ 624 h 1424"/>
                <a:gd name="T14" fmla="*/ 2501 w 2569"/>
                <a:gd name="T15" fmla="*/ 803 h 1424"/>
                <a:gd name="T16" fmla="*/ 2551 w 2569"/>
                <a:gd name="T17" fmla="*/ 998 h 1424"/>
                <a:gd name="T18" fmla="*/ 2569 w 2569"/>
                <a:gd name="T19" fmla="*/ 1202 h 1424"/>
                <a:gd name="T20" fmla="*/ 2162 w 2569"/>
                <a:gd name="T21" fmla="*/ 1285 h 1424"/>
                <a:gd name="T22" fmla="*/ 2162 w 2569"/>
                <a:gd name="T23" fmla="*/ 1120 h 1424"/>
                <a:gd name="T24" fmla="*/ 2131 w 2569"/>
                <a:gd name="T25" fmla="*/ 964 h 1424"/>
                <a:gd name="T26" fmla="*/ 2069 w 2569"/>
                <a:gd name="T27" fmla="*/ 820 h 1424"/>
                <a:gd name="T28" fmla="*/ 1984 w 2569"/>
                <a:gd name="T29" fmla="*/ 692 h 1424"/>
                <a:gd name="T30" fmla="*/ 1875 w 2569"/>
                <a:gd name="T31" fmla="*/ 583 h 1424"/>
                <a:gd name="T32" fmla="*/ 1747 w 2569"/>
                <a:gd name="T33" fmla="*/ 497 h 1424"/>
                <a:gd name="T34" fmla="*/ 1603 w 2569"/>
                <a:gd name="T35" fmla="*/ 437 h 1424"/>
                <a:gd name="T36" fmla="*/ 1446 w 2569"/>
                <a:gd name="T37" fmla="*/ 405 h 1424"/>
                <a:gd name="T38" fmla="*/ 1354 w 2569"/>
                <a:gd name="T39" fmla="*/ 400 h 1424"/>
                <a:gd name="T40" fmla="*/ 1305 w 2569"/>
                <a:gd name="T41" fmla="*/ 403 h 1424"/>
                <a:gd name="T42" fmla="*/ 1283 w 2569"/>
                <a:gd name="T43" fmla="*/ 405 h 1424"/>
                <a:gd name="T44" fmla="*/ 1187 w 2569"/>
                <a:gd name="T45" fmla="*/ 419 h 1424"/>
                <a:gd name="T46" fmla="*/ 1043 w 2569"/>
                <a:gd name="T47" fmla="*/ 468 h 1424"/>
                <a:gd name="T48" fmla="*/ 913 w 2569"/>
                <a:gd name="T49" fmla="*/ 540 h 1424"/>
                <a:gd name="T50" fmla="*/ 797 w 2569"/>
                <a:gd name="T51" fmla="*/ 637 h 1424"/>
                <a:gd name="T52" fmla="*/ 697 w 2569"/>
                <a:gd name="T53" fmla="*/ 756 h 1424"/>
                <a:gd name="T54" fmla="*/ 588 w 2569"/>
                <a:gd name="T55" fmla="*/ 911 h 1424"/>
                <a:gd name="T56" fmla="*/ 469 w 2569"/>
                <a:gd name="T57" fmla="*/ 1080 h 1424"/>
                <a:gd name="T58" fmla="*/ 348 w 2569"/>
                <a:gd name="T59" fmla="*/ 1254 h 1424"/>
                <a:gd name="T60" fmla="*/ 233 w 2569"/>
                <a:gd name="T61" fmla="*/ 1424 h 1424"/>
                <a:gd name="T62" fmla="*/ 30 w 2569"/>
                <a:gd name="T63" fmla="*/ 1004 h 1424"/>
                <a:gd name="T64" fmla="*/ 80 w 2569"/>
                <a:gd name="T65" fmla="*/ 934 h 1424"/>
                <a:gd name="T66" fmla="*/ 121 w 2569"/>
                <a:gd name="T67" fmla="*/ 874 h 1424"/>
                <a:gd name="T68" fmla="*/ 159 w 2569"/>
                <a:gd name="T69" fmla="*/ 820 h 1424"/>
                <a:gd name="T70" fmla="*/ 200 w 2569"/>
                <a:gd name="T71" fmla="*/ 761 h 1424"/>
                <a:gd name="T72" fmla="*/ 249 w 2569"/>
                <a:gd name="T73" fmla="*/ 694 h 1424"/>
                <a:gd name="T74" fmla="*/ 308 w 2569"/>
                <a:gd name="T75" fmla="*/ 612 h 1424"/>
                <a:gd name="T76" fmla="*/ 382 w 2569"/>
                <a:gd name="T77" fmla="*/ 513 h 1424"/>
                <a:gd name="T78" fmla="*/ 464 w 2569"/>
                <a:gd name="T79" fmla="*/ 415 h 1424"/>
                <a:gd name="T80" fmla="*/ 561 w 2569"/>
                <a:gd name="T81" fmla="*/ 318 h 1424"/>
                <a:gd name="T82" fmla="*/ 670 w 2569"/>
                <a:gd name="T83" fmla="*/ 228 h 1424"/>
                <a:gd name="T84" fmla="*/ 794 w 2569"/>
                <a:gd name="T85" fmla="*/ 149 h 1424"/>
                <a:gd name="T86" fmla="*/ 934 w 2569"/>
                <a:gd name="T87" fmla="*/ 82 h 1424"/>
                <a:gd name="T88" fmla="*/ 1089 w 2569"/>
                <a:gd name="T89" fmla="*/ 32 h 1424"/>
                <a:gd name="T90" fmla="*/ 1261 w 2569"/>
                <a:gd name="T91" fmla="*/ 4 h 1424"/>
                <a:gd name="T92" fmla="*/ 1267 w 2569"/>
                <a:gd name="T93" fmla="*/ 3 h 1424"/>
                <a:gd name="T94" fmla="*/ 1320 w 2569"/>
                <a:gd name="T95" fmla="*/ 0 h 1424"/>
                <a:gd name="T96" fmla="*/ 1354 w 2569"/>
                <a:gd name="T97" fmla="*/ 0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69" h="1424">
                  <a:moveTo>
                    <a:pt x="1364" y="0"/>
                  </a:moveTo>
                  <a:lnTo>
                    <a:pt x="1469" y="4"/>
                  </a:lnTo>
                  <a:lnTo>
                    <a:pt x="1569" y="16"/>
                  </a:lnTo>
                  <a:lnTo>
                    <a:pt x="1667" y="38"/>
                  </a:lnTo>
                  <a:lnTo>
                    <a:pt x="1763" y="68"/>
                  </a:lnTo>
                  <a:lnTo>
                    <a:pt x="1856" y="103"/>
                  </a:lnTo>
                  <a:lnTo>
                    <a:pt x="1943" y="147"/>
                  </a:lnTo>
                  <a:lnTo>
                    <a:pt x="2027" y="199"/>
                  </a:lnTo>
                  <a:lnTo>
                    <a:pt x="2106" y="254"/>
                  </a:lnTo>
                  <a:lnTo>
                    <a:pt x="2180" y="318"/>
                  </a:lnTo>
                  <a:lnTo>
                    <a:pt x="2249" y="387"/>
                  </a:lnTo>
                  <a:lnTo>
                    <a:pt x="2312" y="461"/>
                  </a:lnTo>
                  <a:lnTo>
                    <a:pt x="2370" y="540"/>
                  </a:lnTo>
                  <a:lnTo>
                    <a:pt x="2420" y="624"/>
                  </a:lnTo>
                  <a:lnTo>
                    <a:pt x="2464" y="711"/>
                  </a:lnTo>
                  <a:lnTo>
                    <a:pt x="2501" y="803"/>
                  </a:lnTo>
                  <a:lnTo>
                    <a:pt x="2529" y="899"/>
                  </a:lnTo>
                  <a:lnTo>
                    <a:pt x="2551" y="998"/>
                  </a:lnTo>
                  <a:lnTo>
                    <a:pt x="2564" y="1098"/>
                  </a:lnTo>
                  <a:lnTo>
                    <a:pt x="2569" y="1202"/>
                  </a:lnTo>
                  <a:lnTo>
                    <a:pt x="2566" y="1285"/>
                  </a:lnTo>
                  <a:lnTo>
                    <a:pt x="2162" y="1285"/>
                  </a:lnTo>
                  <a:lnTo>
                    <a:pt x="2167" y="1202"/>
                  </a:lnTo>
                  <a:lnTo>
                    <a:pt x="2162" y="1120"/>
                  </a:lnTo>
                  <a:lnTo>
                    <a:pt x="2150" y="1040"/>
                  </a:lnTo>
                  <a:lnTo>
                    <a:pt x="2131" y="964"/>
                  </a:lnTo>
                  <a:lnTo>
                    <a:pt x="2103" y="890"/>
                  </a:lnTo>
                  <a:lnTo>
                    <a:pt x="2069" y="820"/>
                  </a:lnTo>
                  <a:lnTo>
                    <a:pt x="2030" y="753"/>
                  </a:lnTo>
                  <a:lnTo>
                    <a:pt x="1984" y="692"/>
                  </a:lnTo>
                  <a:lnTo>
                    <a:pt x="1931" y="636"/>
                  </a:lnTo>
                  <a:lnTo>
                    <a:pt x="1875" y="583"/>
                  </a:lnTo>
                  <a:lnTo>
                    <a:pt x="1813" y="537"/>
                  </a:lnTo>
                  <a:lnTo>
                    <a:pt x="1747" y="497"/>
                  </a:lnTo>
                  <a:lnTo>
                    <a:pt x="1676" y="463"/>
                  </a:lnTo>
                  <a:lnTo>
                    <a:pt x="1603" y="437"/>
                  </a:lnTo>
                  <a:lnTo>
                    <a:pt x="1526" y="416"/>
                  </a:lnTo>
                  <a:lnTo>
                    <a:pt x="1446" y="405"/>
                  </a:lnTo>
                  <a:lnTo>
                    <a:pt x="1364" y="400"/>
                  </a:lnTo>
                  <a:lnTo>
                    <a:pt x="1354" y="400"/>
                  </a:lnTo>
                  <a:lnTo>
                    <a:pt x="1354" y="400"/>
                  </a:lnTo>
                  <a:lnTo>
                    <a:pt x="1305" y="403"/>
                  </a:lnTo>
                  <a:lnTo>
                    <a:pt x="1296" y="403"/>
                  </a:lnTo>
                  <a:lnTo>
                    <a:pt x="1283" y="405"/>
                  </a:lnTo>
                  <a:lnTo>
                    <a:pt x="1265" y="406"/>
                  </a:lnTo>
                  <a:lnTo>
                    <a:pt x="1187" y="419"/>
                  </a:lnTo>
                  <a:lnTo>
                    <a:pt x="1114" y="440"/>
                  </a:lnTo>
                  <a:lnTo>
                    <a:pt x="1043" y="468"/>
                  </a:lnTo>
                  <a:lnTo>
                    <a:pt x="977" y="500"/>
                  </a:lnTo>
                  <a:lnTo>
                    <a:pt x="913" y="540"/>
                  </a:lnTo>
                  <a:lnTo>
                    <a:pt x="853" y="586"/>
                  </a:lnTo>
                  <a:lnTo>
                    <a:pt x="797" y="637"/>
                  </a:lnTo>
                  <a:lnTo>
                    <a:pt x="745" y="694"/>
                  </a:lnTo>
                  <a:lnTo>
                    <a:pt x="697" y="756"/>
                  </a:lnTo>
                  <a:lnTo>
                    <a:pt x="644" y="831"/>
                  </a:lnTo>
                  <a:lnTo>
                    <a:pt x="588" y="911"/>
                  </a:lnTo>
                  <a:lnTo>
                    <a:pt x="529" y="995"/>
                  </a:lnTo>
                  <a:lnTo>
                    <a:pt x="469" y="1080"/>
                  </a:lnTo>
                  <a:lnTo>
                    <a:pt x="408" y="1167"/>
                  </a:lnTo>
                  <a:lnTo>
                    <a:pt x="348" y="1254"/>
                  </a:lnTo>
                  <a:lnTo>
                    <a:pt x="289" y="1341"/>
                  </a:lnTo>
                  <a:lnTo>
                    <a:pt x="233" y="1424"/>
                  </a:lnTo>
                  <a:lnTo>
                    <a:pt x="0" y="1046"/>
                  </a:lnTo>
                  <a:lnTo>
                    <a:pt x="30" y="1004"/>
                  </a:lnTo>
                  <a:lnTo>
                    <a:pt x="56" y="967"/>
                  </a:lnTo>
                  <a:lnTo>
                    <a:pt x="80" y="934"/>
                  </a:lnTo>
                  <a:lnTo>
                    <a:pt x="100" y="903"/>
                  </a:lnTo>
                  <a:lnTo>
                    <a:pt x="121" y="874"/>
                  </a:lnTo>
                  <a:lnTo>
                    <a:pt x="140" y="846"/>
                  </a:lnTo>
                  <a:lnTo>
                    <a:pt x="159" y="820"/>
                  </a:lnTo>
                  <a:lnTo>
                    <a:pt x="180" y="790"/>
                  </a:lnTo>
                  <a:lnTo>
                    <a:pt x="200" y="761"/>
                  </a:lnTo>
                  <a:lnTo>
                    <a:pt x="224" y="730"/>
                  </a:lnTo>
                  <a:lnTo>
                    <a:pt x="249" y="694"/>
                  </a:lnTo>
                  <a:lnTo>
                    <a:pt x="277" y="655"/>
                  </a:lnTo>
                  <a:lnTo>
                    <a:pt x="308" y="612"/>
                  </a:lnTo>
                  <a:lnTo>
                    <a:pt x="345" y="562"/>
                  </a:lnTo>
                  <a:lnTo>
                    <a:pt x="382" y="513"/>
                  </a:lnTo>
                  <a:lnTo>
                    <a:pt x="421" y="463"/>
                  </a:lnTo>
                  <a:lnTo>
                    <a:pt x="464" y="415"/>
                  </a:lnTo>
                  <a:lnTo>
                    <a:pt x="511" y="366"/>
                  </a:lnTo>
                  <a:lnTo>
                    <a:pt x="561" y="318"/>
                  </a:lnTo>
                  <a:lnTo>
                    <a:pt x="614" y="272"/>
                  </a:lnTo>
                  <a:lnTo>
                    <a:pt x="670" y="228"/>
                  </a:lnTo>
                  <a:lnTo>
                    <a:pt x="731" y="187"/>
                  </a:lnTo>
                  <a:lnTo>
                    <a:pt x="794" y="149"/>
                  </a:lnTo>
                  <a:lnTo>
                    <a:pt x="862" y="113"/>
                  </a:lnTo>
                  <a:lnTo>
                    <a:pt x="934" y="82"/>
                  </a:lnTo>
                  <a:lnTo>
                    <a:pt x="1009" y="54"/>
                  </a:lnTo>
                  <a:lnTo>
                    <a:pt x="1089" y="32"/>
                  </a:lnTo>
                  <a:lnTo>
                    <a:pt x="1172" y="15"/>
                  </a:lnTo>
                  <a:lnTo>
                    <a:pt x="1261" y="4"/>
                  </a:lnTo>
                  <a:lnTo>
                    <a:pt x="1261" y="4"/>
                  </a:lnTo>
                  <a:lnTo>
                    <a:pt x="1267" y="3"/>
                  </a:lnTo>
                  <a:lnTo>
                    <a:pt x="1302" y="1"/>
                  </a:lnTo>
                  <a:lnTo>
                    <a:pt x="1320" y="0"/>
                  </a:lnTo>
                  <a:lnTo>
                    <a:pt x="1354" y="0"/>
                  </a:lnTo>
                  <a:lnTo>
                    <a:pt x="1354" y="0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0072C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6" name="Freeform 73"/>
            <p:cNvSpPr/>
            <p:nvPr/>
          </p:nvSpPr>
          <p:spPr bwMode="auto">
            <a:xfrm>
              <a:off x="6143009" y="3620646"/>
              <a:ext cx="3025542" cy="1625095"/>
            </a:xfrm>
            <a:custGeom>
              <a:avLst/>
              <a:gdLst>
                <a:gd name="T0" fmla="*/ 337 w 2533"/>
                <a:gd name="T1" fmla="*/ 139 h 1360"/>
                <a:gd name="T2" fmla="*/ 524 w 2533"/>
                <a:gd name="T3" fmla="*/ 415 h 1360"/>
                <a:gd name="T4" fmla="*/ 714 w 2533"/>
                <a:gd name="T5" fmla="*/ 673 h 1360"/>
                <a:gd name="T6" fmla="*/ 764 w 2533"/>
                <a:gd name="T7" fmla="*/ 727 h 1360"/>
                <a:gd name="T8" fmla="*/ 880 w 2533"/>
                <a:gd name="T9" fmla="*/ 823 h 1360"/>
                <a:gd name="T10" fmla="*/ 1014 w 2533"/>
                <a:gd name="T11" fmla="*/ 895 h 1360"/>
                <a:gd name="T12" fmla="*/ 1160 w 2533"/>
                <a:gd name="T13" fmla="*/ 941 h 1360"/>
                <a:gd name="T14" fmla="*/ 1318 w 2533"/>
                <a:gd name="T15" fmla="*/ 958 h 1360"/>
                <a:gd name="T16" fmla="*/ 1328 w 2533"/>
                <a:gd name="T17" fmla="*/ 958 h 1360"/>
                <a:gd name="T18" fmla="*/ 1374 w 2533"/>
                <a:gd name="T19" fmla="*/ 957 h 1360"/>
                <a:gd name="T20" fmla="*/ 1537 w 2533"/>
                <a:gd name="T21" fmla="*/ 930 h 1360"/>
                <a:gd name="T22" fmla="*/ 1689 w 2533"/>
                <a:gd name="T23" fmla="*/ 873 h 1360"/>
                <a:gd name="T24" fmla="*/ 1823 w 2533"/>
                <a:gd name="T25" fmla="*/ 786 h 1360"/>
                <a:gd name="T26" fmla="*/ 1938 w 2533"/>
                <a:gd name="T27" fmla="*/ 676 h 1360"/>
                <a:gd name="T28" fmla="*/ 2029 w 2533"/>
                <a:gd name="T29" fmla="*/ 545 h 1360"/>
                <a:gd name="T30" fmla="*/ 2092 w 2533"/>
                <a:gd name="T31" fmla="*/ 398 h 1360"/>
                <a:gd name="T32" fmla="*/ 2126 w 2533"/>
                <a:gd name="T33" fmla="*/ 236 h 1360"/>
                <a:gd name="T34" fmla="*/ 2533 w 2533"/>
                <a:gd name="T35" fmla="*/ 152 h 1360"/>
                <a:gd name="T36" fmla="*/ 2515 w 2533"/>
                <a:gd name="T37" fmla="*/ 356 h 1360"/>
                <a:gd name="T38" fmla="*/ 2463 w 2533"/>
                <a:gd name="T39" fmla="*/ 551 h 1360"/>
                <a:gd name="T40" fmla="*/ 2384 w 2533"/>
                <a:gd name="T41" fmla="*/ 732 h 1360"/>
                <a:gd name="T42" fmla="*/ 2276 w 2533"/>
                <a:gd name="T43" fmla="*/ 895 h 1360"/>
                <a:gd name="T44" fmla="*/ 2144 w 2533"/>
                <a:gd name="T45" fmla="*/ 1039 h 1360"/>
                <a:gd name="T46" fmla="*/ 1991 w 2533"/>
                <a:gd name="T47" fmla="*/ 1160 h 1360"/>
                <a:gd name="T48" fmla="*/ 1820 w 2533"/>
                <a:gd name="T49" fmla="*/ 1254 h 1360"/>
                <a:gd name="T50" fmla="*/ 1631 w 2533"/>
                <a:gd name="T51" fmla="*/ 1320 h 1360"/>
                <a:gd name="T52" fmla="*/ 1433 w 2533"/>
                <a:gd name="T53" fmla="*/ 1356 h 1360"/>
                <a:gd name="T54" fmla="*/ 1318 w 2533"/>
                <a:gd name="T55" fmla="*/ 1359 h 1360"/>
                <a:gd name="T56" fmla="*/ 1220 w 2533"/>
                <a:gd name="T57" fmla="*/ 1354 h 1360"/>
                <a:gd name="T58" fmla="*/ 1032 w 2533"/>
                <a:gd name="T59" fmla="*/ 1322 h 1360"/>
                <a:gd name="T60" fmla="*/ 854 w 2533"/>
                <a:gd name="T61" fmla="*/ 1261 h 1360"/>
                <a:gd name="T62" fmla="*/ 690 w 2533"/>
                <a:gd name="T63" fmla="*/ 1178 h 1360"/>
                <a:gd name="T64" fmla="*/ 543 w 2533"/>
                <a:gd name="T65" fmla="*/ 1070 h 1360"/>
                <a:gd name="T66" fmla="*/ 418 w 2533"/>
                <a:gd name="T67" fmla="*/ 945 h 1360"/>
                <a:gd name="T68" fmla="*/ 237 w 2533"/>
                <a:gd name="T69" fmla="*/ 717 h 1360"/>
                <a:gd name="T70" fmla="*/ 72 w 2533"/>
                <a:gd name="T71" fmla="*/ 484 h 1360"/>
                <a:gd name="T72" fmla="*/ 244 w 2533"/>
                <a:gd name="T73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33" h="1360">
                  <a:moveTo>
                    <a:pt x="244" y="0"/>
                  </a:moveTo>
                  <a:lnTo>
                    <a:pt x="337" y="139"/>
                  </a:lnTo>
                  <a:lnTo>
                    <a:pt x="430" y="278"/>
                  </a:lnTo>
                  <a:lnTo>
                    <a:pt x="524" y="415"/>
                  </a:lnTo>
                  <a:lnTo>
                    <a:pt x="618" y="548"/>
                  </a:lnTo>
                  <a:lnTo>
                    <a:pt x="714" y="673"/>
                  </a:lnTo>
                  <a:lnTo>
                    <a:pt x="714" y="673"/>
                  </a:lnTo>
                  <a:lnTo>
                    <a:pt x="764" y="727"/>
                  </a:lnTo>
                  <a:lnTo>
                    <a:pt x="820" y="777"/>
                  </a:lnTo>
                  <a:lnTo>
                    <a:pt x="880" y="823"/>
                  </a:lnTo>
                  <a:lnTo>
                    <a:pt x="945" y="861"/>
                  </a:lnTo>
                  <a:lnTo>
                    <a:pt x="1014" y="895"/>
                  </a:lnTo>
                  <a:lnTo>
                    <a:pt x="1085" y="921"/>
                  </a:lnTo>
                  <a:lnTo>
                    <a:pt x="1160" y="941"/>
                  </a:lnTo>
                  <a:lnTo>
                    <a:pt x="1238" y="954"/>
                  </a:lnTo>
                  <a:lnTo>
                    <a:pt x="1318" y="958"/>
                  </a:lnTo>
                  <a:lnTo>
                    <a:pt x="1318" y="958"/>
                  </a:lnTo>
                  <a:lnTo>
                    <a:pt x="1328" y="958"/>
                  </a:lnTo>
                  <a:lnTo>
                    <a:pt x="1362" y="957"/>
                  </a:lnTo>
                  <a:lnTo>
                    <a:pt x="1374" y="957"/>
                  </a:lnTo>
                  <a:lnTo>
                    <a:pt x="1458" y="948"/>
                  </a:lnTo>
                  <a:lnTo>
                    <a:pt x="1537" y="930"/>
                  </a:lnTo>
                  <a:lnTo>
                    <a:pt x="1615" y="905"/>
                  </a:lnTo>
                  <a:lnTo>
                    <a:pt x="1689" y="873"/>
                  </a:lnTo>
                  <a:lnTo>
                    <a:pt x="1758" y="833"/>
                  </a:lnTo>
                  <a:lnTo>
                    <a:pt x="1823" y="786"/>
                  </a:lnTo>
                  <a:lnTo>
                    <a:pt x="1883" y="733"/>
                  </a:lnTo>
                  <a:lnTo>
                    <a:pt x="1938" y="676"/>
                  </a:lnTo>
                  <a:lnTo>
                    <a:pt x="1986" y="612"/>
                  </a:lnTo>
                  <a:lnTo>
                    <a:pt x="2029" y="545"/>
                  </a:lnTo>
                  <a:lnTo>
                    <a:pt x="2064" y="473"/>
                  </a:lnTo>
                  <a:lnTo>
                    <a:pt x="2092" y="398"/>
                  </a:lnTo>
                  <a:lnTo>
                    <a:pt x="2113" y="318"/>
                  </a:lnTo>
                  <a:lnTo>
                    <a:pt x="2126" y="236"/>
                  </a:lnTo>
                  <a:lnTo>
                    <a:pt x="2131" y="152"/>
                  </a:lnTo>
                  <a:lnTo>
                    <a:pt x="2533" y="152"/>
                  </a:lnTo>
                  <a:lnTo>
                    <a:pt x="2528" y="255"/>
                  </a:lnTo>
                  <a:lnTo>
                    <a:pt x="2515" y="356"/>
                  </a:lnTo>
                  <a:lnTo>
                    <a:pt x="2493" y="455"/>
                  </a:lnTo>
                  <a:lnTo>
                    <a:pt x="2463" y="551"/>
                  </a:lnTo>
                  <a:lnTo>
                    <a:pt x="2428" y="643"/>
                  </a:lnTo>
                  <a:lnTo>
                    <a:pt x="2384" y="732"/>
                  </a:lnTo>
                  <a:lnTo>
                    <a:pt x="2334" y="815"/>
                  </a:lnTo>
                  <a:lnTo>
                    <a:pt x="2276" y="895"/>
                  </a:lnTo>
                  <a:lnTo>
                    <a:pt x="2213" y="970"/>
                  </a:lnTo>
                  <a:lnTo>
                    <a:pt x="2144" y="1039"/>
                  </a:lnTo>
                  <a:lnTo>
                    <a:pt x="2070" y="1102"/>
                  </a:lnTo>
                  <a:lnTo>
                    <a:pt x="1991" y="1160"/>
                  </a:lnTo>
                  <a:lnTo>
                    <a:pt x="1907" y="1210"/>
                  </a:lnTo>
                  <a:lnTo>
                    <a:pt x="1820" y="1254"/>
                  </a:lnTo>
                  <a:lnTo>
                    <a:pt x="1727" y="1291"/>
                  </a:lnTo>
                  <a:lnTo>
                    <a:pt x="1631" y="1320"/>
                  </a:lnTo>
                  <a:lnTo>
                    <a:pt x="1533" y="1342"/>
                  </a:lnTo>
                  <a:lnTo>
                    <a:pt x="1433" y="1356"/>
                  </a:lnTo>
                  <a:lnTo>
                    <a:pt x="1328" y="1360"/>
                  </a:lnTo>
                  <a:lnTo>
                    <a:pt x="1318" y="1359"/>
                  </a:lnTo>
                  <a:lnTo>
                    <a:pt x="1318" y="1359"/>
                  </a:lnTo>
                  <a:lnTo>
                    <a:pt x="1220" y="1354"/>
                  </a:lnTo>
                  <a:lnTo>
                    <a:pt x="1125" y="1342"/>
                  </a:lnTo>
                  <a:lnTo>
                    <a:pt x="1032" y="1322"/>
                  </a:lnTo>
                  <a:lnTo>
                    <a:pt x="941" y="1295"/>
                  </a:lnTo>
                  <a:lnTo>
                    <a:pt x="854" y="1261"/>
                  </a:lnTo>
                  <a:lnTo>
                    <a:pt x="770" y="1223"/>
                  </a:lnTo>
                  <a:lnTo>
                    <a:pt x="690" y="1178"/>
                  </a:lnTo>
                  <a:lnTo>
                    <a:pt x="614" y="1126"/>
                  </a:lnTo>
                  <a:lnTo>
                    <a:pt x="543" y="1070"/>
                  </a:lnTo>
                  <a:lnTo>
                    <a:pt x="478" y="1010"/>
                  </a:lnTo>
                  <a:lnTo>
                    <a:pt x="418" y="945"/>
                  </a:lnTo>
                  <a:lnTo>
                    <a:pt x="326" y="832"/>
                  </a:lnTo>
                  <a:lnTo>
                    <a:pt x="237" y="717"/>
                  </a:lnTo>
                  <a:lnTo>
                    <a:pt x="151" y="601"/>
                  </a:lnTo>
                  <a:lnTo>
                    <a:pt x="72" y="484"/>
                  </a:lnTo>
                  <a:lnTo>
                    <a:pt x="0" y="367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00827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7" name="Freeform 74"/>
            <p:cNvSpPr>
              <a:spLocks noEditPoints="1"/>
            </p:cNvSpPr>
            <p:nvPr/>
          </p:nvSpPr>
          <p:spPr bwMode="auto">
            <a:xfrm>
              <a:off x="5997228" y="3807053"/>
              <a:ext cx="86034" cy="344137"/>
            </a:xfrm>
            <a:custGeom>
              <a:avLst/>
              <a:gdLst>
                <a:gd name="T0" fmla="*/ 9 w 70"/>
                <a:gd name="T1" fmla="*/ 249 h 289"/>
                <a:gd name="T2" fmla="*/ 38 w 70"/>
                <a:gd name="T3" fmla="*/ 259 h 289"/>
                <a:gd name="T4" fmla="*/ 29 w 70"/>
                <a:gd name="T5" fmla="*/ 289 h 289"/>
                <a:gd name="T6" fmla="*/ 0 w 70"/>
                <a:gd name="T7" fmla="*/ 278 h 289"/>
                <a:gd name="T8" fmla="*/ 9 w 70"/>
                <a:gd name="T9" fmla="*/ 249 h 289"/>
                <a:gd name="T10" fmla="*/ 22 w 70"/>
                <a:gd name="T11" fmla="*/ 189 h 289"/>
                <a:gd name="T12" fmla="*/ 53 w 70"/>
                <a:gd name="T13" fmla="*/ 194 h 289"/>
                <a:gd name="T14" fmla="*/ 45 w 70"/>
                <a:gd name="T15" fmla="*/ 225 h 289"/>
                <a:gd name="T16" fmla="*/ 15 w 70"/>
                <a:gd name="T17" fmla="*/ 219 h 289"/>
                <a:gd name="T18" fmla="*/ 22 w 70"/>
                <a:gd name="T19" fmla="*/ 189 h 289"/>
                <a:gd name="T20" fmla="*/ 31 w 70"/>
                <a:gd name="T21" fmla="*/ 125 h 289"/>
                <a:gd name="T22" fmla="*/ 62 w 70"/>
                <a:gd name="T23" fmla="*/ 130 h 289"/>
                <a:gd name="T24" fmla="*/ 59 w 70"/>
                <a:gd name="T25" fmla="*/ 162 h 289"/>
                <a:gd name="T26" fmla="*/ 28 w 70"/>
                <a:gd name="T27" fmla="*/ 158 h 289"/>
                <a:gd name="T28" fmla="*/ 31 w 70"/>
                <a:gd name="T29" fmla="*/ 125 h 289"/>
                <a:gd name="T30" fmla="*/ 37 w 70"/>
                <a:gd name="T31" fmla="*/ 63 h 289"/>
                <a:gd name="T32" fmla="*/ 68 w 70"/>
                <a:gd name="T33" fmla="*/ 65 h 289"/>
                <a:gd name="T34" fmla="*/ 68 w 70"/>
                <a:gd name="T35" fmla="*/ 81 h 289"/>
                <a:gd name="T36" fmla="*/ 66 w 70"/>
                <a:gd name="T37" fmla="*/ 97 h 289"/>
                <a:gd name="T38" fmla="*/ 35 w 70"/>
                <a:gd name="T39" fmla="*/ 94 h 289"/>
                <a:gd name="T40" fmla="*/ 35 w 70"/>
                <a:gd name="T41" fmla="*/ 81 h 289"/>
                <a:gd name="T42" fmla="*/ 37 w 70"/>
                <a:gd name="T43" fmla="*/ 63 h 289"/>
                <a:gd name="T44" fmla="*/ 38 w 70"/>
                <a:gd name="T45" fmla="*/ 0 h 289"/>
                <a:gd name="T46" fmla="*/ 70 w 70"/>
                <a:gd name="T47" fmla="*/ 0 h 289"/>
                <a:gd name="T48" fmla="*/ 70 w 70"/>
                <a:gd name="T49" fmla="*/ 33 h 289"/>
                <a:gd name="T50" fmla="*/ 38 w 70"/>
                <a:gd name="T51" fmla="*/ 33 h 289"/>
                <a:gd name="T52" fmla="*/ 38 w 70"/>
                <a:gd name="T53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289">
                  <a:moveTo>
                    <a:pt x="9" y="249"/>
                  </a:moveTo>
                  <a:lnTo>
                    <a:pt x="38" y="259"/>
                  </a:lnTo>
                  <a:lnTo>
                    <a:pt x="29" y="289"/>
                  </a:lnTo>
                  <a:lnTo>
                    <a:pt x="0" y="278"/>
                  </a:lnTo>
                  <a:lnTo>
                    <a:pt x="9" y="249"/>
                  </a:lnTo>
                  <a:close/>
                  <a:moveTo>
                    <a:pt x="22" y="189"/>
                  </a:moveTo>
                  <a:lnTo>
                    <a:pt x="53" y="194"/>
                  </a:lnTo>
                  <a:lnTo>
                    <a:pt x="45" y="225"/>
                  </a:lnTo>
                  <a:lnTo>
                    <a:pt x="15" y="219"/>
                  </a:lnTo>
                  <a:lnTo>
                    <a:pt x="22" y="189"/>
                  </a:lnTo>
                  <a:close/>
                  <a:moveTo>
                    <a:pt x="31" y="125"/>
                  </a:moveTo>
                  <a:lnTo>
                    <a:pt x="62" y="130"/>
                  </a:lnTo>
                  <a:lnTo>
                    <a:pt x="59" y="162"/>
                  </a:lnTo>
                  <a:lnTo>
                    <a:pt x="28" y="158"/>
                  </a:lnTo>
                  <a:lnTo>
                    <a:pt x="31" y="125"/>
                  </a:lnTo>
                  <a:close/>
                  <a:moveTo>
                    <a:pt x="37" y="63"/>
                  </a:moveTo>
                  <a:lnTo>
                    <a:pt x="68" y="65"/>
                  </a:lnTo>
                  <a:lnTo>
                    <a:pt x="68" y="81"/>
                  </a:lnTo>
                  <a:lnTo>
                    <a:pt x="66" y="97"/>
                  </a:lnTo>
                  <a:lnTo>
                    <a:pt x="35" y="94"/>
                  </a:lnTo>
                  <a:lnTo>
                    <a:pt x="35" y="81"/>
                  </a:lnTo>
                  <a:lnTo>
                    <a:pt x="37" y="63"/>
                  </a:lnTo>
                  <a:close/>
                  <a:moveTo>
                    <a:pt x="38" y="0"/>
                  </a:moveTo>
                  <a:lnTo>
                    <a:pt x="70" y="0"/>
                  </a:lnTo>
                  <a:lnTo>
                    <a:pt x="70" y="33"/>
                  </a:lnTo>
                  <a:lnTo>
                    <a:pt x="38" y="3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206F8"/>
            </a:solidFill>
            <a:ln w="0">
              <a:solidFill>
                <a:srgbClr val="4206F8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8" name="Freeform 75"/>
            <p:cNvSpPr/>
            <p:nvPr/>
          </p:nvSpPr>
          <p:spPr bwMode="auto">
            <a:xfrm>
              <a:off x="5504921" y="3465305"/>
              <a:ext cx="860344" cy="795820"/>
            </a:xfrm>
            <a:custGeom>
              <a:avLst/>
              <a:gdLst>
                <a:gd name="T0" fmla="*/ 626 w 721"/>
                <a:gd name="T1" fmla="*/ 0 h 667"/>
                <a:gd name="T2" fmla="*/ 651 w 721"/>
                <a:gd name="T3" fmla="*/ 2 h 667"/>
                <a:gd name="T4" fmla="*/ 679 w 721"/>
                <a:gd name="T5" fmla="*/ 9 h 667"/>
                <a:gd name="T6" fmla="*/ 709 w 721"/>
                <a:gd name="T7" fmla="*/ 24 h 667"/>
                <a:gd name="T8" fmla="*/ 715 w 721"/>
                <a:gd name="T9" fmla="*/ 31 h 667"/>
                <a:gd name="T10" fmla="*/ 719 w 721"/>
                <a:gd name="T11" fmla="*/ 44 h 667"/>
                <a:gd name="T12" fmla="*/ 721 w 721"/>
                <a:gd name="T13" fmla="*/ 61 h 667"/>
                <a:gd name="T14" fmla="*/ 721 w 721"/>
                <a:gd name="T15" fmla="*/ 77 h 667"/>
                <a:gd name="T16" fmla="*/ 719 w 721"/>
                <a:gd name="T17" fmla="*/ 93 h 667"/>
                <a:gd name="T18" fmla="*/ 718 w 721"/>
                <a:gd name="T19" fmla="*/ 108 h 667"/>
                <a:gd name="T20" fmla="*/ 716 w 721"/>
                <a:gd name="T21" fmla="*/ 116 h 667"/>
                <a:gd name="T22" fmla="*/ 716 w 721"/>
                <a:gd name="T23" fmla="*/ 121 h 667"/>
                <a:gd name="T24" fmla="*/ 563 w 721"/>
                <a:gd name="T25" fmla="*/ 667 h 667"/>
                <a:gd name="T26" fmla="*/ 559 w 721"/>
                <a:gd name="T27" fmla="*/ 665 h 667"/>
                <a:gd name="T28" fmla="*/ 545 w 721"/>
                <a:gd name="T29" fmla="*/ 664 h 667"/>
                <a:gd name="T30" fmla="*/ 525 w 721"/>
                <a:gd name="T31" fmla="*/ 661 h 667"/>
                <a:gd name="T32" fmla="*/ 498 w 721"/>
                <a:gd name="T33" fmla="*/ 657 h 667"/>
                <a:gd name="T34" fmla="*/ 466 w 721"/>
                <a:gd name="T35" fmla="*/ 651 h 667"/>
                <a:gd name="T36" fmla="*/ 430 w 721"/>
                <a:gd name="T37" fmla="*/ 645 h 667"/>
                <a:gd name="T38" fmla="*/ 392 w 721"/>
                <a:gd name="T39" fmla="*/ 637 h 667"/>
                <a:gd name="T40" fmla="*/ 352 w 721"/>
                <a:gd name="T41" fmla="*/ 630 h 667"/>
                <a:gd name="T42" fmla="*/ 314 w 721"/>
                <a:gd name="T43" fmla="*/ 621 h 667"/>
                <a:gd name="T44" fmla="*/ 276 w 721"/>
                <a:gd name="T45" fmla="*/ 612 h 667"/>
                <a:gd name="T46" fmla="*/ 239 w 721"/>
                <a:gd name="T47" fmla="*/ 604 h 667"/>
                <a:gd name="T48" fmla="*/ 208 w 721"/>
                <a:gd name="T49" fmla="*/ 595 h 667"/>
                <a:gd name="T50" fmla="*/ 180 w 721"/>
                <a:gd name="T51" fmla="*/ 584 h 667"/>
                <a:gd name="T52" fmla="*/ 159 w 721"/>
                <a:gd name="T53" fmla="*/ 574 h 667"/>
                <a:gd name="T54" fmla="*/ 115 w 721"/>
                <a:gd name="T55" fmla="*/ 548 h 667"/>
                <a:gd name="T56" fmla="*/ 81 w 721"/>
                <a:gd name="T57" fmla="*/ 523 h 667"/>
                <a:gd name="T58" fmla="*/ 53 w 721"/>
                <a:gd name="T59" fmla="*/ 501 h 667"/>
                <a:gd name="T60" fmla="*/ 33 w 721"/>
                <a:gd name="T61" fmla="*/ 480 h 667"/>
                <a:gd name="T62" fmla="*/ 20 w 721"/>
                <a:gd name="T63" fmla="*/ 462 h 667"/>
                <a:gd name="T64" fmla="*/ 9 w 721"/>
                <a:gd name="T65" fmla="*/ 448 h 667"/>
                <a:gd name="T66" fmla="*/ 3 w 721"/>
                <a:gd name="T67" fmla="*/ 436 h 667"/>
                <a:gd name="T68" fmla="*/ 0 w 721"/>
                <a:gd name="T69" fmla="*/ 430 h 667"/>
                <a:gd name="T70" fmla="*/ 0 w 721"/>
                <a:gd name="T71" fmla="*/ 427 h 667"/>
                <a:gd name="T72" fmla="*/ 59 w 721"/>
                <a:gd name="T73" fmla="*/ 75 h 667"/>
                <a:gd name="T74" fmla="*/ 64 w 721"/>
                <a:gd name="T75" fmla="*/ 77 h 667"/>
                <a:gd name="T76" fmla="*/ 76 w 721"/>
                <a:gd name="T77" fmla="*/ 80 h 667"/>
                <a:gd name="T78" fmla="*/ 95 w 721"/>
                <a:gd name="T79" fmla="*/ 86 h 667"/>
                <a:gd name="T80" fmla="*/ 121 w 721"/>
                <a:gd name="T81" fmla="*/ 91 h 667"/>
                <a:gd name="T82" fmla="*/ 152 w 721"/>
                <a:gd name="T83" fmla="*/ 100 h 667"/>
                <a:gd name="T84" fmla="*/ 187 w 721"/>
                <a:gd name="T85" fmla="*/ 109 h 667"/>
                <a:gd name="T86" fmla="*/ 226 w 721"/>
                <a:gd name="T87" fmla="*/ 118 h 667"/>
                <a:gd name="T88" fmla="*/ 267 w 721"/>
                <a:gd name="T89" fmla="*/ 128 h 667"/>
                <a:gd name="T90" fmla="*/ 289 w 721"/>
                <a:gd name="T91" fmla="*/ 130 h 667"/>
                <a:gd name="T92" fmla="*/ 310 w 721"/>
                <a:gd name="T93" fmla="*/ 128 h 667"/>
                <a:gd name="T94" fmla="*/ 327 w 721"/>
                <a:gd name="T95" fmla="*/ 124 h 667"/>
                <a:gd name="T96" fmla="*/ 342 w 721"/>
                <a:gd name="T97" fmla="*/ 118 h 667"/>
                <a:gd name="T98" fmla="*/ 386 w 721"/>
                <a:gd name="T99" fmla="*/ 100 h 667"/>
                <a:gd name="T100" fmla="*/ 430 w 721"/>
                <a:gd name="T101" fmla="*/ 83 h 667"/>
                <a:gd name="T102" fmla="*/ 472 w 721"/>
                <a:gd name="T103" fmla="*/ 64 h 667"/>
                <a:gd name="T104" fmla="*/ 511 w 721"/>
                <a:gd name="T105" fmla="*/ 44 h 667"/>
                <a:gd name="T106" fmla="*/ 547 w 721"/>
                <a:gd name="T107" fmla="*/ 27 h 667"/>
                <a:gd name="T108" fmla="*/ 576 w 721"/>
                <a:gd name="T109" fmla="*/ 13 h 667"/>
                <a:gd name="T110" fmla="*/ 601 w 721"/>
                <a:gd name="T111" fmla="*/ 5 h 667"/>
                <a:gd name="T112" fmla="*/ 626 w 721"/>
                <a:gd name="T113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1" h="667">
                  <a:moveTo>
                    <a:pt x="626" y="0"/>
                  </a:moveTo>
                  <a:lnTo>
                    <a:pt x="651" y="2"/>
                  </a:lnTo>
                  <a:lnTo>
                    <a:pt x="679" y="9"/>
                  </a:lnTo>
                  <a:lnTo>
                    <a:pt x="709" y="24"/>
                  </a:lnTo>
                  <a:lnTo>
                    <a:pt x="715" y="31"/>
                  </a:lnTo>
                  <a:lnTo>
                    <a:pt x="719" y="44"/>
                  </a:lnTo>
                  <a:lnTo>
                    <a:pt x="721" y="61"/>
                  </a:lnTo>
                  <a:lnTo>
                    <a:pt x="721" y="77"/>
                  </a:lnTo>
                  <a:lnTo>
                    <a:pt x="719" y="93"/>
                  </a:lnTo>
                  <a:lnTo>
                    <a:pt x="718" y="108"/>
                  </a:lnTo>
                  <a:lnTo>
                    <a:pt x="716" y="116"/>
                  </a:lnTo>
                  <a:lnTo>
                    <a:pt x="716" y="121"/>
                  </a:lnTo>
                  <a:lnTo>
                    <a:pt x="563" y="667"/>
                  </a:lnTo>
                  <a:lnTo>
                    <a:pt x="559" y="665"/>
                  </a:lnTo>
                  <a:lnTo>
                    <a:pt x="545" y="664"/>
                  </a:lnTo>
                  <a:lnTo>
                    <a:pt x="525" y="661"/>
                  </a:lnTo>
                  <a:lnTo>
                    <a:pt x="498" y="657"/>
                  </a:lnTo>
                  <a:lnTo>
                    <a:pt x="466" y="651"/>
                  </a:lnTo>
                  <a:lnTo>
                    <a:pt x="430" y="645"/>
                  </a:lnTo>
                  <a:lnTo>
                    <a:pt x="392" y="637"/>
                  </a:lnTo>
                  <a:lnTo>
                    <a:pt x="352" y="630"/>
                  </a:lnTo>
                  <a:lnTo>
                    <a:pt x="314" y="621"/>
                  </a:lnTo>
                  <a:lnTo>
                    <a:pt x="276" y="612"/>
                  </a:lnTo>
                  <a:lnTo>
                    <a:pt x="239" y="604"/>
                  </a:lnTo>
                  <a:lnTo>
                    <a:pt x="208" y="595"/>
                  </a:lnTo>
                  <a:lnTo>
                    <a:pt x="180" y="584"/>
                  </a:lnTo>
                  <a:lnTo>
                    <a:pt x="159" y="574"/>
                  </a:lnTo>
                  <a:lnTo>
                    <a:pt x="115" y="548"/>
                  </a:lnTo>
                  <a:lnTo>
                    <a:pt x="81" y="523"/>
                  </a:lnTo>
                  <a:lnTo>
                    <a:pt x="53" y="501"/>
                  </a:lnTo>
                  <a:lnTo>
                    <a:pt x="33" y="480"/>
                  </a:lnTo>
                  <a:lnTo>
                    <a:pt x="20" y="462"/>
                  </a:lnTo>
                  <a:lnTo>
                    <a:pt x="9" y="448"/>
                  </a:lnTo>
                  <a:lnTo>
                    <a:pt x="3" y="436"/>
                  </a:lnTo>
                  <a:lnTo>
                    <a:pt x="0" y="430"/>
                  </a:lnTo>
                  <a:lnTo>
                    <a:pt x="0" y="427"/>
                  </a:lnTo>
                  <a:lnTo>
                    <a:pt x="59" y="75"/>
                  </a:lnTo>
                  <a:lnTo>
                    <a:pt x="64" y="77"/>
                  </a:lnTo>
                  <a:lnTo>
                    <a:pt x="76" y="80"/>
                  </a:lnTo>
                  <a:lnTo>
                    <a:pt x="95" y="86"/>
                  </a:lnTo>
                  <a:lnTo>
                    <a:pt x="121" y="91"/>
                  </a:lnTo>
                  <a:lnTo>
                    <a:pt x="152" y="100"/>
                  </a:lnTo>
                  <a:lnTo>
                    <a:pt x="187" y="109"/>
                  </a:lnTo>
                  <a:lnTo>
                    <a:pt x="226" y="118"/>
                  </a:lnTo>
                  <a:lnTo>
                    <a:pt x="267" y="128"/>
                  </a:lnTo>
                  <a:lnTo>
                    <a:pt x="289" y="130"/>
                  </a:lnTo>
                  <a:lnTo>
                    <a:pt x="310" y="128"/>
                  </a:lnTo>
                  <a:lnTo>
                    <a:pt x="327" y="124"/>
                  </a:lnTo>
                  <a:lnTo>
                    <a:pt x="342" y="118"/>
                  </a:lnTo>
                  <a:lnTo>
                    <a:pt x="386" y="100"/>
                  </a:lnTo>
                  <a:lnTo>
                    <a:pt x="430" y="83"/>
                  </a:lnTo>
                  <a:lnTo>
                    <a:pt x="472" y="64"/>
                  </a:lnTo>
                  <a:lnTo>
                    <a:pt x="511" y="44"/>
                  </a:lnTo>
                  <a:lnTo>
                    <a:pt x="547" y="27"/>
                  </a:lnTo>
                  <a:lnTo>
                    <a:pt x="576" y="13"/>
                  </a:lnTo>
                  <a:lnTo>
                    <a:pt x="601" y="5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CD9F5E"/>
            </a:solidFill>
            <a:ln w="0">
              <a:solidFill>
                <a:srgbClr val="CD9F5E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9" name="Freeform 76"/>
            <p:cNvSpPr/>
            <p:nvPr/>
          </p:nvSpPr>
          <p:spPr bwMode="auto">
            <a:xfrm>
              <a:off x="5239648" y="3482035"/>
              <a:ext cx="451681" cy="683496"/>
            </a:xfrm>
            <a:custGeom>
              <a:avLst/>
              <a:gdLst>
                <a:gd name="T0" fmla="*/ 161 w 379"/>
                <a:gd name="T1" fmla="*/ 0 h 572"/>
                <a:gd name="T2" fmla="*/ 379 w 379"/>
                <a:gd name="T3" fmla="*/ 69 h 572"/>
                <a:gd name="T4" fmla="*/ 217 w 379"/>
                <a:gd name="T5" fmla="*/ 572 h 572"/>
                <a:gd name="T6" fmla="*/ 0 w 379"/>
                <a:gd name="T7" fmla="*/ 503 h 572"/>
                <a:gd name="T8" fmla="*/ 161 w 379"/>
                <a:gd name="T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572">
                  <a:moveTo>
                    <a:pt x="161" y="0"/>
                  </a:moveTo>
                  <a:lnTo>
                    <a:pt x="379" y="69"/>
                  </a:lnTo>
                  <a:lnTo>
                    <a:pt x="217" y="572"/>
                  </a:lnTo>
                  <a:lnTo>
                    <a:pt x="0" y="50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D2C8BE"/>
            </a:solidFill>
            <a:ln w="0">
              <a:solidFill>
                <a:srgbClr val="D2C8BE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0" name="Freeform 77"/>
            <p:cNvSpPr/>
            <p:nvPr/>
          </p:nvSpPr>
          <p:spPr bwMode="auto">
            <a:xfrm>
              <a:off x="5361530" y="3916986"/>
              <a:ext cx="102764" cy="105153"/>
            </a:xfrm>
            <a:custGeom>
              <a:avLst/>
              <a:gdLst>
                <a:gd name="T0" fmla="*/ 39 w 87"/>
                <a:gd name="T1" fmla="*/ 0 h 87"/>
                <a:gd name="T2" fmla="*/ 57 w 87"/>
                <a:gd name="T3" fmla="*/ 3 h 87"/>
                <a:gd name="T4" fmla="*/ 72 w 87"/>
                <a:gd name="T5" fmla="*/ 10 h 87"/>
                <a:gd name="T6" fmla="*/ 82 w 87"/>
                <a:gd name="T7" fmla="*/ 23 h 87"/>
                <a:gd name="T8" fmla="*/ 87 w 87"/>
                <a:gd name="T9" fmla="*/ 40 h 87"/>
                <a:gd name="T10" fmla="*/ 85 w 87"/>
                <a:gd name="T11" fmla="*/ 57 h 87"/>
                <a:gd name="T12" fmla="*/ 76 w 87"/>
                <a:gd name="T13" fmla="*/ 72 h 87"/>
                <a:gd name="T14" fmla="*/ 63 w 87"/>
                <a:gd name="T15" fmla="*/ 82 h 87"/>
                <a:gd name="T16" fmla="*/ 47 w 87"/>
                <a:gd name="T17" fmla="*/ 87 h 87"/>
                <a:gd name="T18" fmla="*/ 31 w 87"/>
                <a:gd name="T19" fmla="*/ 85 h 87"/>
                <a:gd name="T20" fmla="*/ 14 w 87"/>
                <a:gd name="T21" fmla="*/ 76 h 87"/>
                <a:gd name="T22" fmla="*/ 4 w 87"/>
                <a:gd name="T23" fmla="*/ 63 h 87"/>
                <a:gd name="T24" fmla="*/ 0 w 87"/>
                <a:gd name="T25" fmla="*/ 47 h 87"/>
                <a:gd name="T26" fmla="*/ 3 w 87"/>
                <a:gd name="T27" fmla="*/ 31 h 87"/>
                <a:gd name="T28" fmla="*/ 10 w 87"/>
                <a:gd name="T29" fmla="*/ 15 h 87"/>
                <a:gd name="T30" fmla="*/ 23 w 87"/>
                <a:gd name="T31" fmla="*/ 4 h 87"/>
                <a:gd name="T32" fmla="*/ 39 w 87"/>
                <a:gd name="T3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39" y="0"/>
                  </a:moveTo>
                  <a:lnTo>
                    <a:pt x="57" y="3"/>
                  </a:lnTo>
                  <a:lnTo>
                    <a:pt x="72" y="10"/>
                  </a:lnTo>
                  <a:lnTo>
                    <a:pt x="82" y="23"/>
                  </a:lnTo>
                  <a:lnTo>
                    <a:pt x="87" y="40"/>
                  </a:lnTo>
                  <a:lnTo>
                    <a:pt x="85" y="57"/>
                  </a:lnTo>
                  <a:lnTo>
                    <a:pt x="76" y="72"/>
                  </a:lnTo>
                  <a:lnTo>
                    <a:pt x="63" y="82"/>
                  </a:lnTo>
                  <a:lnTo>
                    <a:pt x="47" y="87"/>
                  </a:lnTo>
                  <a:lnTo>
                    <a:pt x="31" y="85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7"/>
                  </a:lnTo>
                  <a:lnTo>
                    <a:pt x="3" y="31"/>
                  </a:lnTo>
                  <a:lnTo>
                    <a:pt x="10" y="15"/>
                  </a:lnTo>
                  <a:lnTo>
                    <a:pt x="23" y="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1" name="Freeform 78"/>
            <p:cNvSpPr/>
            <p:nvPr/>
          </p:nvSpPr>
          <p:spPr bwMode="auto">
            <a:xfrm>
              <a:off x="5884906" y="3465305"/>
              <a:ext cx="1168633" cy="795820"/>
            </a:xfrm>
            <a:custGeom>
              <a:avLst/>
              <a:gdLst>
                <a:gd name="T0" fmla="*/ 377 w 979"/>
                <a:gd name="T1" fmla="*/ 5 h 667"/>
                <a:gd name="T2" fmla="*/ 432 w 979"/>
                <a:gd name="T3" fmla="*/ 27 h 667"/>
                <a:gd name="T4" fmla="*/ 507 w 979"/>
                <a:gd name="T5" fmla="*/ 64 h 667"/>
                <a:gd name="T6" fmla="*/ 592 w 979"/>
                <a:gd name="T7" fmla="*/ 100 h 667"/>
                <a:gd name="T8" fmla="*/ 652 w 979"/>
                <a:gd name="T9" fmla="*/ 124 h 667"/>
                <a:gd name="T10" fmla="*/ 689 w 979"/>
                <a:gd name="T11" fmla="*/ 130 h 667"/>
                <a:gd name="T12" fmla="*/ 753 w 979"/>
                <a:gd name="T13" fmla="*/ 118 h 667"/>
                <a:gd name="T14" fmla="*/ 826 w 979"/>
                <a:gd name="T15" fmla="*/ 100 h 667"/>
                <a:gd name="T16" fmla="*/ 884 w 979"/>
                <a:gd name="T17" fmla="*/ 86 h 667"/>
                <a:gd name="T18" fmla="*/ 915 w 979"/>
                <a:gd name="T19" fmla="*/ 77 h 667"/>
                <a:gd name="T20" fmla="*/ 979 w 979"/>
                <a:gd name="T21" fmla="*/ 427 h 667"/>
                <a:gd name="T22" fmla="*/ 971 w 979"/>
                <a:gd name="T23" fmla="*/ 437 h 667"/>
                <a:gd name="T24" fmla="*/ 947 w 979"/>
                <a:gd name="T25" fmla="*/ 465 h 667"/>
                <a:gd name="T26" fmla="*/ 912 w 979"/>
                <a:gd name="T27" fmla="*/ 502 h 667"/>
                <a:gd name="T28" fmla="*/ 862 w 979"/>
                <a:gd name="T29" fmla="*/ 540 h 667"/>
                <a:gd name="T30" fmla="*/ 803 w 979"/>
                <a:gd name="T31" fmla="*/ 571 h 667"/>
                <a:gd name="T32" fmla="*/ 745 w 979"/>
                <a:gd name="T33" fmla="*/ 590 h 667"/>
                <a:gd name="T34" fmla="*/ 683 w 979"/>
                <a:gd name="T35" fmla="*/ 605 h 667"/>
                <a:gd name="T36" fmla="*/ 611 w 979"/>
                <a:gd name="T37" fmla="*/ 623 h 667"/>
                <a:gd name="T38" fmla="*/ 541 w 979"/>
                <a:gd name="T39" fmla="*/ 639 h 667"/>
                <a:gd name="T40" fmla="*/ 477 w 979"/>
                <a:gd name="T41" fmla="*/ 654 h 667"/>
                <a:gd name="T42" fmla="*/ 433 w 979"/>
                <a:gd name="T43" fmla="*/ 662 h 667"/>
                <a:gd name="T44" fmla="*/ 415 w 979"/>
                <a:gd name="T45" fmla="*/ 667 h 667"/>
                <a:gd name="T46" fmla="*/ 321 w 979"/>
                <a:gd name="T47" fmla="*/ 161 h 667"/>
                <a:gd name="T48" fmla="*/ 296 w 979"/>
                <a:gd name="T49" fmla="*/ 174 h 667"/>
                <a:gd name="T50" fmla="*/ 250 w 979"/>
                <a:gd name="T51" fmla="*/ 194 h 667"/>
                <a:gd name="T52" fmla="*/ 194 w 979"/>
                <a:gd name="T53" fmla="*/ 221 h 667"/>
                <a:gd name="T54" fmla="*/ 133 w 979"/>
                <a:gd name="T55" fmla="*/ 247 h 667"/>
                <a:gd name="T56" fmla="*/ 87 w 979"/>
                <a:gd name="T57" fmla="*/ 255 h 667"/>
                <a:gd name="T58" fmla="*/ 50 w 979"/>
                <a:gd name="T59" fmla="*/ 242 h 667"/>
                <a:gd name="T60" fmla="*/ 25 w 979"/>
                <a:gd name="T61" fmla="*/ 218 h 667"/>
                <a:gd name="T62" fmla="*/ 9 w 979"/>
                <a:gd name="T63" fmla="*/ 192 h 667"/>
                <a:gd name="T64" fmla="*/ 2 w 979"/>
                <a:gd name="T65" fmla="*/ 174 h 667"/>
                <a:gd name="T66" fmla="*/ 3 w 979"/>
                <a:gd name="T67" fmla="*/ 169 h 667"/>
                <a:gd name="T68" fmla="*/ 27 w 979"/>
                <a:gd name="T69" fmla="*/ 156 h 667"/>
                <a:gd name="T70" fmla="*/ 68 w 979"/>
                <a:gd name="T71" fmla="*/ 134 h 667"/>
                <a:gd name="T72" fmla="*/ 121 w 979"/>
                <a:gd name="T73" fmla="*/ 106 h 667"/>
                <a:gd name="T74" fmla="*/ 175 w 979"/>
                <a:gd name="T75" fmla="*/ 77 h 667"/>
                <a:gd name="T76" fmla="*/ 227 w 979"/>
                <a:gd name="T77" fmla="*/ 47 h 667"/>
                <a:gd name="T78" fmla="*/ 270 w 979"/>
                <a:gd name="T79" fmla="*/ 24 h 667"/>
                <a:gd name="T80" fmla="*/ 327 w 979"/>
                <a:gd name="T81" fmla="*/ 2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9" h="667">
                  <a:moveTo>
                    <a:pt x="354" y="0"/>
                  </a:moveTo>
                  <a:lnTo>
                    <a:pt x="377" y="5"/>
                  </a:lnTo>
                  <a:lnTo>
                    <a:pt x="402" y="13"/>
                  </a:lnTo>
                  <a:lnTo>
                    <a:pt x="432" y="27"/>
                  </a:lnTo>
                  <a:lnTo>
                    <a:pt x="467" y="44"/>
                  </a:lnTo>
                  <a:lnTo>
                    <a:pt x="507" y="64"/>
                  </a:lnTo>
                  <a:lnTo>
                    <a:pt x="549" y="83"/>
                  </a:lnTo>
                  <a:lnTo>
                    <a:pt x="592" y="100"/>
                  </a:lnTo>
                  <a:lnTo>
                    <a:pt x="636" y="118"/>
                  </a:lnTo>
                  <a:lnTo>
                    <a:pt x="652" y="124"/>
                  </a:lnTo>
                  <a:lnTo>
                    <a:pt x="669" y="128"/>
                  </a:lnTo>
                  <a:lnTo>
                    <a:pt x="689" y="130"/>
                  </a:lnTo>
                  <a:lnTo>
                    <a:pt x="711" y="128"/>
                  </a:lnTo>
                  <a:lnTo>
                    <a:pt x="753" y="118"/>
                  </a:lnTo>
                  <a:lnTo>
                    <a:pt x="791" y="109"/>
                  </a:lnTo>
                  <a:lnTo>
                    <a:pt x="826" y="100"/>
                  </a:lnTo>
                  <a:lnTo>
                    <a:pt x="857" y="91"/>
                  </a:lnTo>
                  <a:lnTo>
                    <a:pt x="884" y="86"/>
                  </a:lnTo>
                  <a:lnTo>
                    <a:pt x="903" y="80"/>
                  </a:lnTo>
                  <a:lnTo>
                    <a:pt x="915" y="77"/>
                  </a:lnTo>
                  <a:lnTo>
                    <a:pt x="919" y="75"/>
                  </a:lnTo>
                  <a:lnTo>
                    <a:pt x="979" y="427"/>
                  </a:lnTo>
                  <a:lnTo>
                    <a:pt x="976" y="430"/>
                  </a:lnTo>
                  <a:lnTo>
                    <a:pt x="971" y="437"/>
                  </a:lnTo>
                  <a:lnTo>
                    <a:pt x="960" y="449"/>
                  </a:lnTo>
                  <a:lnTo>
                    <a:pt x="947" y="465"/>
                  </a:lnTo>
                  <a:lnTo>
                    <a:pt x="931" y="483"/>
                  </a:lnTo>
                  <a:lnTo>
                    <a:pt x="912" y="502"/>
                  </a:lnTo>
                  <a:lnTo>
                    <a:pt x="888" y="521"/>
                  </a:lnTo>
                  <a:lnTo>
                    <a:pt x="862" y="540"/>
                  </a:lnTo>
                  <a:lnTo>
                    <a:pt x="834" y="557"/>
                  </a:lnTo>
                  <a:lnTo>
                    <a:pt x="803" y="571"/>
                  </a:lnTo>
                  <a:lnTo>
                    <a:pt x="770" y="583"/>
                  </a:lnTo>
                  <a:lnTo>
                    <a:pt x="745" y="590"/>
                  </a:lnTo>
                  <a:lnTo>
                    <a:pt x="716" y="598"/>
                  </a:lnTo>
                  <a:lnTo>
                    <a:pt x="683" y="605"/>
                  </a:lnTo>
                  <a:lnTo>
                    <a:pt x="648" y="614"/>
                  </a:lnTo>
                  <a:lnTo>
                    <a:pt x="611" y="623"/>
                  </a:lnTo>
                  <a:lnTo>
                    <a:pt x="576" y="630"/>
                  </a:lnTo>
                  <a:lnTo>
                    <a:pt x="541" y="639"/>
                  </a:lnTo>
                  <a:lnTo>
                    <a:pt x="507" y="646"/>
                  </a:lnTo>
                  <a:lnTo>
                    <a:pt x="477" y="654"/>
                  </a:lnTo>
                  <a:lnTo>
                    <a:pt x="452" y="658"/>
                  </a:lnTo>
                  <a:lnTo>
                    <a:pt x="433" y="662"/>
                  </a:lnTo>
                  <a:lnTo>
                    <a:pt x="420" y="665"/>
                  </a:lnTo>
                  <a:lnTo>
                    <a:pt x="415" y="667"/>
                  </a:lnTo>
                  <a:lnTo>
                    <a:pt x="324" y="159"/>
                  </a:lnTo>
                  <a:lnTo>
                    <a:pt x="321" y="161"/>
                  </a:lnTo>
                  <a:lnTo>
                    <a:pt x="311" y="165"/>
                  </a:lnTo>
                  <a:lnTo>
                    <a:pt x="296" y="174"/>
                  </a:lnTo>
                  <a:lnTo>
                    <a:pt x="275" y="184"/>
                  </a:lnTo>
                  <a:lnTo>
                    <a:pt x="250" y="194"/>
                  </a:lnTo>
                  <a:lnTo>
                    <a:pt x="224" y="208"/>
                  </a:lnTo>
                  <a:lnTo>
                    <a:pt x="194" y="221"/>
                  </a:lnTo>
                  <a:lnTo>
                    <a:pt x="164" y="234"/>
                  </a:lnTo>
                  <a:lnTo>
                    <a:pt x="133" y="247"/>
                  </a:lnTo>
                  <a:lnTo>
                    <a:pt x="108" y="255"/>
                  </a:lnTo>
                  <a:lnTo>
                    <a:pt x="87" y="255"/>
                  </a:lnTo>
                  <a:lnTo>
                    <a:pt x="68" y="250"/>
                  </a:lnTo>
                  <a:lnTo>
                    <a:pt x="50" y="242"/>
                  </a:lnTo>
                  <a:lnTo>
                    <a:pt x="37" y="230"/>
                  </a:lnTo>
                  <a:lnTo>
                    <a:pt x="25" y="218"/>
                  </a:lnTo>
                  <a:lnTo>
                    <a:pt x="16" y="205"/>
                  </a:lnTo>
                  <a:lnTo>
                    <a:pt x="9" y="192"/>
                  </a:lnTo>
                  <a:lnTo>
                    <a:pt x="4" y="181"/>
                  </a:lnTo>
                  <a:lnTo>
                    <a:pt x="2" y="174"/>
                  </a:lnTo>
                  <a:lnTo>
                    <a:pt x="0" y="171"/>
                  </a:lnTo>
                  <a:lnTo>
                    <a:pt x="3" y="169"/>
                  </a:lnTo>
                  <a:lnTo>
                    <a:pt x="13" y="165"/>
                  </a:lnTo>
                  <a:lnTo>
                    <a:pt x="27" y="156"/>
                  </a:lnTo>
                  <a:lnTo>
                    <a:pt x="46" y="147"/>
                  </a:lnTo>
                  <a:lnTo>
                    <a:pt x="68" y="134"/>
                  </a:lnTo>
                  <a:lnTo>
                    <a:pt x="93" y="121"/>
                  </a:lnTo>
                  <a:lnTo>
                    <a:pt x="121" y="106"/>
                  </a:lnTo>
                  <a:lnTo>
                    <a:pt x="147" y="91"/>
                  </a:lnTo>
                  <a:lnTo>
                    <a:pt x="175" y="77"/>
                  </a:lnTo>
                  <a:lnTo>
                    <a:pt x="202" y="62"/>
                  </a:lnTo>
                  <a:lnTo>
                    <a:pt x="227" y="47"/>
                  </a:lnTo>
                  <a:lnTo>
                    <a:pt x="250" y="36"/>
                  </a:lnTo>
                  <a:lnTo>
                    <a:pt x="270" y="24"/>
                  </a:lnTo>
                  <a:lnTo>
                    <a:pt x="299" y="9"/>
                  </a:lnTo>
                  <a:lnTo>
                    <a:pt x="327" y="2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4D3713"/>
            </a:solidFill>
            <a:ln w="0">
              <a:solidFill>
                <a:srgbClr val="4D371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2" name="Freeform 79"/>
            <p:cNvSpPr/>
            <p:nvPr/>
          </p:nvSpPr>
          <p:spPr bwMode="auto">
            <a:xfrm>
              <a:off x="5674600" y="3654103"/>
              <a:ext cx="1209261" cy="900973"/>
            </a:xfrm>
            <a:custGeom>
              <a:avLst/>
              <a:gdLst>
                <a:gd name="T0" fmla="*/ 501 w 1012"/>
                <a:gd name="T1" fmla="*/ 0 h 754"/>
                <a:gd name="T2" fmla="*/ 979 w 1012"/>
                <a:gd name="T3" fmla="*/ 350 h 754"/>
                <a:gd name="T4" fmla="*/ 995 w 1012"/>
                <a:gd name="T5" fmla="*/ 365 h 754"/>
                <a:gd name="T6" fmla="*/ 1007 w 1012"/>
                <a:gd name="T7" fmla="*/ 384 h 754"/>
                <a:gd name="T8" fmla="*/ 1012 w 1012"/>
                <a:gd name="T9" fmla="*/ 406 h 754"/>
                <a:gd name="T10" fmla="*/ 1010 w 1012"/>
                <a:gd name="T11" fmla="*/ 428 h 754"/>
                <a:gd name="T12" fmla="*/ 1001 w 1012"/>
                <a:gd name="T13" fmla="*/ 449 h 754"/>
                <a:gd name="T14" fmla="*/ 994 w 1012"/>
                <a:gd name="T15" fmla="*/ 459 h 754"/>
                <a:gd name="T16" fmla="*/ 978 w 1012"/>
                <a:gd name="T17" fmla="*/ 473 h 754"/>
                <a:gd name="T18" fmla="*/ 960 w 1012"/>
                <a:gd name="T19" fmla="*/ 480 h 754"/>
                <a:gd name="T20" fmla="*/ 939 w 1012"/>
                <a:gd name="T21" fmla="*/ 483 h 754"/>
                <a:gd name="T22" fmla="*/ 920 w 1012"/>
                <a:gd name="T23" fmla="*/ 480 h 754"/>
                <a:gd name="T24" fmla="*/ 920 w 1012"/>
                <a:gd name="T25" fmla="*/ 480 h 754"/>
                <a:gd name="T26" fmla="*/ 938 w 1012"/>
                <a:gd name="T27" fmla="*/ 495 h 754"/>
                <a:gd name="T28" fmla="*/ 948 w 1012"/>
                <a:gd name="T29" fmla="*/ 514 h 754"/>
                <a:gd name="T30" fmla="*/ 954 w 1012"/>
                <a:gd name="T31" fmla="*/ 536 h 754"/>
                <a:gd name="T32" fmla="*/ 951 w 1012"/>
                <a:gd name="T33" fmla="*/ 558 h 754"/>
                <a:gd name="T34" fmla="*/ 942 w 1012"/>
                <a:gd name="T35" fmla="*/ 579 h 754"/>
                <a:gd name="T36" fmla="*/ 939 w 1012"/>
                <a:gd name="T37" fmla="*/ 583 h 754"/>
                <a:gd name="T38" fmla="*/ 935 w 1012"/>
                <a:gd name="T39" fmla="*/ 589 h 754"/>
                <a:gd name="T40" fmla="*/ 920 w 1012"/>
                <a:gd name="T41" fmla="*/ 601 h 754"/>
                <a:gd name="T42" fmla="*/ 901 w 1012"/>
                <a:gd name="T43" fmla="*/ 609 h 754"/>
                <a:gd name="T44" fmla="*/ 882 w 1012"/>
                <a:gd name="T45" fmla="*/ 612 h 754"/>
                <a:gd name="T46" fmla="*/ 863 w 1012"/>
                <a:gd name="T47" fmla="*/ 609 h 754"/>
                <a:gd name="T48" fmla="*/ 844 w 1012"/>
                <a:gd name="T49" fmla="*/ 601 h 754"/>
                <a:gd name="T50" fmla="*/ 801 w 1012"/>
                <a:gd name="T51" fmla="*/ 574 h 754"/>
                <a:gd name="T52" fmla="*/ 814 w 1012"/>
                <a:gd name="T53" fmla="*/ 590 h 754"/>
                <a:gd name="T54" fmla="*/ 823 w 1012"/>
                <a:gd name="T55" fmla="*/ 608 h 754"/>
                <a:gd name="T56" fmla="*/ 826 w 1012"/>
                <a:gd name="T57" fmla="*/ 627 h 754"/>
                <a:gd name="T58" fmla="*/ 823 w 1012"/>
                <a:gd name="T59" fmla="*/ 648 h 754"/>
                <a:gd name="T60" fmla="*/ 814 w 1012"/>
                <a:gd name="T61" fmla="*/ 667 h 754"/>
                <a:gd name="T62" fmla="*/ 811 w 1012"/>
                <a:gd name="T63" fmla="*/ 671 h 754"/>
                <a:gd name="T64" fmla="*/ 807 w 1012"/>
                <a:gd name="T65" fmla="*/ 676 h 754"/>
                <a:gd name="T66" fmla="*/ 792 w 1012"/>
                <a:gd name="T67" fmla="*/ 689 h 754"/>
                <a:gd name="T68" fmla="*/ 773 w 1012"/>
                <a:gd name="T69" fmla="*/ 698 h 754"/>
                <a:gd name="T70" fmla="*/ 754 w 1012"/>
                <a:gd name="T71" fmla="*/ 699 h 754"/>
                <a:gd name="T72" fmla="*/ 735 w 1012"/>
                <a:gd name="T73" fmla="*/ 696 h 754"/>
                <a:gd name="T74" fmla="*/ 716 w 1012"/>
                <a:gd name="T75" fmla="*/ 689 h 754"/>
                <a:gd name="T76" fmla="*/ 642 w 1012"/>
                <a:gd name="T77" fmla="*/ 643 h 754"/>
                <a:gd name="T78" fmla="*/ 651 w 1012"/>
                <a:gd name="T79" fmla="*/ 661 h 754"/>
                <a:gd name="T80" fmla="*/ 654 w 1012"/>
                <a:gd name="T81" fmla="*/ 682 h 754"/>
                <a:gd name="T82" fmla="*/ 651 w 1012"/>
                <a:gd name="T83" fmla="*/ 702 h 754"/>
                <a:gd name="T84" fmla="*/ 643 w 1012"/>
                <a:gd name="T85" fmla="*/ 721 h 754"/>
                <a:gd name="T86" fmla="*/ 635 w 1012"/>
                <a:gd name="T87" fmla="*/ 730 h 754"/>
                <a:gd name="T88" fmla="*/ 620 w 1012"/>
                <a:gd name="T89" fmla="*/ 743 h 754"/>
                <a:gd name="T90" fmla="*/ 602 w 1012"/>
                <a:gd name="T91" fmla="*/ 751 h 754"/>
                <a:gd name="T92" fmla="*/ 582 w 1012"/>
                <a:gd name="T93" fmla="*/ 754 h 754"/>
                <a:gd name="T94" fmla="*/ 562 w 1012"/>
                <a:gd name="T95" fmla="*/ 751 h 754"/>
                <a:gd name="T96" fmla="*/ 543 w 1012"/>
                <a:gd name="T97" fmla="*/ 742 h 754"/>
                <a:gd name="T98" fmla="*/ 0 w 1012"/>
                <a:gd name="T99" fmla="*/ 405 h 754"/>
                <a:gd name="T100" fmla="*/ 341 w 1012"/>
                <a:gd name="T101" fmla="*/ 141 h 754"/>
                <a:gd name="T102" fmla="*/ 334 w 1012"/>
                <a:gd name="T103" fmla="*/ 105 h 754"/>
                <a:gd name="T104" fmla="*/ 501 w 1012"/>
                <a:gd name="T10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12" h="754">
                  <a:moveTo>
                    <a:pt x="501" y="0"/>
                  </a:moveTo>
                  <a:lnTo>
                    <a:pt x="979" y="350"/>
                  </a:lnTo>
                  <a:lnTo>
                    <a:pt x="995" y="365"/>
                  </a:lnTo>
                  <a:lnTo>
                    <a:pt x="1007" y="384"/>
                  </a:lnTo>
                  <a:lnTo>
                    <a:pt x="1012" y="406"/>
                  </a:lnTo>
                  <a:lnTo>
                    <a:pt x="1010" y="428"/>
                  </a:lnTo>
                  <a:lnTo>
                    <a:pt x="1001" y="449"/>
                  </a:lnTo>
                  <a:lnTo>
                    <a:pt x="994" y="459"/>
                  </a:lnTo>
                  <a:lnTo>
                    <a:pt x="978" y="473"/>
                  </a:lnTo>
                  <a:lnTo>
                    <a:pt x="960" y="480"/>
                  </a:lnTo>
                  <a:lnTo>
                    <a:pt x="939" y="483"/>
                  </a:lnTo>
                  <a:lnTo>
                    <a:pt x="920" y="480"/>
                  </a:lnTo>
                  <a:lnTo>
                    <a:pt x="920" y="480"/>
                  </a:lnTo>
                  <a:lnTo>
                    <a:pt x="938" y="495"/>
                  </a:lnTo>
                  <a:lnTo>
                    <a:pt x="948" y="514"/>
                  </a:lnTo>
                  <a:lnTo>
                    <a:pt x="954" y="536"/>
                  </a:lnTo>
                  <a:lnTo>
                    <a:pt x="951" y="558"/>
                  </a:lnTo>
                  <a:lnTo>
                    <a:pt x="942" y="579"/>
                  </a:lnTo>
                  <a:lnTo>
                    <a:pt x="939" y="583"/>
                  </a:lnTo>
                  <a:lnTo>
                    <a:pt x="935" y="589"/>
                  </a:lnTo>
                  <a:lnTo>
                    <a:pt x="920" y="601"/>
                  </a:lnTo>
                  <a:lnTo>
                    <a:pt x="901" y="609"/>
                  </a:lnTo>
                  <a:lnTo>
                    <a:pt x="882" y="612"/>
                  </a:lnTo>
                  <a:lnTo>
                    <a:pt x="863" y="609"/>
                  </a:lnTo>
                  <a:lnTo>
                    <a:pt x="844" y="601"/>
                  </a:lnTo>
                  <a:lnTo>
                    <a:pt x="801" y="574"/>
                  </a:lnTo>
                  <a:lnTo>
                    <a:pt x="814" y="590"/>
                  </a:lnTo>
                  <a:lnTo>
                    <a:pt x="823" y="608"/>
                  </a:lnTo>
                  <a:lnTo>
                    <a:pt x="826" y="627"/>
                  </a:lnTo>
                  <a:lnTo>
                    <a:pt x="823" y="648"/>
                  </a:lnTo>
                  <a:lnTo>
                    <a:pt x="814" y="667"/>
                  </a:lnTo>
                  <a:lnTo>
                    <a:pt x="811" y="671"/>
                  </a:lnTo>
                  <a:lnTo>
                    <a:pt x="807" y="676"/>
                  </a:lnTo>
                  <a:lnTo>
                    <a:pt x="792" y="689"/>
                  </a:lnTo>
                  <a:lnTo>
                    <a:pt x="773" y="698"/>
                  </a:lnTo>
                  <a:lnTo>
                    <a:pt x="754" y="699"/>
                  </a:lnTo>
                  <a:lnTo>
                    <a:pt x="735" y="696"/>
                  </a:lnTo>
                  <a:lnTo>
                    <a:pt x="716" y="689"/>
                  </a:lnTo>
                  <a:lnTo>
                    <a:pt x="642" y="643"/>
                  </a:lnTo>
                  <a:lnTo>
                    <a:pt x="651" y="661"/>
                  </a:lnTo>
                  <a:lnTo>
                    <a:pt x="654" y="682"/>
                  </a:lnTo>
                  <a:lnTo>
                    <a:pt x="651" y="702"/>
                  </a:lnTo>
                  <a:lnTo>
                    <a:pt x="643" y="721"/>
                  </a:lnTo>
                  <a:lnTo>
                    <a:pt x="635" y="730"/>
                  </a:lnTo>
                  <a:lnTo>
                    <a:pt x="620" y="743"/>
                  </a:lnTo>
                  <a:lnTo>
                    <a:pt x="602" y="751"/>
                  </a:lnTo>
                  <a:lnTo>
                    <a:pt x="582" y="754"/>
                  </a:lnTo>
                  <a:lnTo>
                    <a:pt x="562" y="751"/>
                  </a:lnTo>
                  <a:lnTo>
                    <a:pt x="543" y="742"/>
                  </a:lnTo>
                  <a:lnTo>
                    <a:pt x="0" y="405"/>
                  </a:lnTo>
                  <a:lnTo>
                    <a:pt x="341" y="141"/>
                  </a:lnTo>
                  <a:lnTo>
                    <a:pt x="334" y="1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CD9F5E"/>
            </a:solidFill>
            <a:ln w="0">
              <a:solidFill>
                <a:srgbClr val="CD9F5E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3" name="Freeform 80"/>
            <p:cNvSpPr/>
            <p:nvPr/>
          </p:nvSpPr>
          <p:spPr bwMode="auto">
            <a:xfrm>
              <a:off x="6886251" y="3482035"/>
              <a:ext cx="449290" cy="683496"/>
            </a:xfrm>
            <a:custGeom>
              <a:avLst/>
              <a:gdLst>
                <a:gd name="T0" fmla="*/ 217 w 377"/>
                <a:gd name="T1" fmla="*/ 0 h 572"/>
                <a:gd name="T2" fmla="*/ 377 w 377"/>
                <a:gd name="T3" fmla="*/ 503 h 572"/>
                <a:gd name="T4" fmla="*/ 161 w 377"/>
                <a:gd name="T5" fmla="*/ 572 h 572"/>
                <a:gd name="T6" fmla="*/ 0 w 377"/>
                <a:gd name="T7" fmla="*/ 69 h 572"/>
                <a:gd name="T8" fmla="*/ 217 w 377"/>
                <a:gd name="T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572">
                  <a:moveTo>
                    <a:pt x="217" y="0"/>
                  </a:moveTo>
                  <a:lnTo>
                    <a:pt x="377" y="503"/>
                  </a:lnTo>
                  <a:lnTo>
                    <a:pt x="161" y="572"/>
                  </a:lnTo>
                  <a:lnTo>
                    <a:pt x="0" y="6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57E79"/>
            </a:solidFill>
            <a:ln w="0">
              <a:solidFill>
                <a:srgbClr val="857E79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4" name="Freeform 81"/>
            <p:cNvSpPr/>
            <p:nvPr/>
          </p:nvSpPr>
          <p:spPr bwMode="auto">
            <a:xfrm>
              <a:off x="7110896" y="3916986"/>
              <a:ext cx="102764" cy="105153"/>
            </a:xfrm>
            <a:custGeom>
              <a:avLst/>
              <a:gdLst>
                <a:gd name="T0" fmla="*/ 47 w 86"/>
                <a:gd name="T1" fmla="*/ 0 h 87"/>
                <a:gd name="T2" fmla="*/ 63 w 86"/>
                <a:gd name="T3" fmla="*/ 4 h 87"/>
                <a:gd name="T4" fmla="*/ 76 w 86"/>
                <a:gd name="T5" fmla="*/ 15 h 87"/>
                <a:gd name="T6" fmla="*/ 85 w 86"/>
                <a:gd name="T7" fmla="*/ 31 h 87"/>
                <a:gd name="T8" fmla="*/ 86 w 86"/>
                <a:gd name="T9" fmla="*/ 47 h 87"/>
                <a:gd name="T10" fmla="*/ 82 w 86"/>
                <a:gd name="T11" fmla="*/ 63 h 87"/>
                <a:gd name="T12" fmla="*/ 72 w 86"/>
                <a:gd name="T13" fmla="*/ 76 h 87"/>
                <a:gd name="T14" fmla="*/ 57 w 86"/>
                <a:gd name="T15" fmla="*/ 85 h 87"/>
                <a:gd name="T16" fmla="*/ 39 w 86"/>
                <a:gd name="T17" fmla="*/ 87 h 87"/>
                <a:gd name="T18" fmla="*/ 23 w 86"/>
                <a:gd name="T19" fmla="*/ 82 h 87"/>
                <a:gd name="T20" fmla="*/ 10 w 86"/>
                <a:gd name="T21" fmla="*/ 72 h 87"/>
                <a:gd name="T22" fmla="*/ 2 w 86"/>
                <a:gd name="T23" fmla="*/ 57 h 87"/>
                <a:gd name="T24" fmla="*/ 0 w 86"/>
                <a:gd name="T25" fmla="*/ 40 h 87"/>
                <a:gd name="T26" fmla="*/ 4 w 86"/>
                <a:gd name="T27" fmla="*/ 23 h 87"/>
                <a:gd name="T28" fmla="*/ 14 w 86"/>
                <a:gd name="T29" fmla="*/ 10 h 87"/>
                <a:gd name="T30" fmla="*/ 30 w 86"/>
                <a:gd name="T31" fmla="*/ 3 h 87"/>
                <a:gd name="T32" fmla="*/ 47 w 86"/>
                <a:gd name="T3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7">
                  <a:moveTo>
                    <a:pt x="47" y="0"/>
                  </a:moveTo>
                  <a:lnTo>
                    <a:pt x="63" y="4"/>
                  </a:lnTo>
                  <a:lnTo>
                    <a:pt x="76" y="15"/>
                  </a:lnTo>
                  <a:lnTo>
                    <a:pt x="85" y="31"/>
                  </a:lnTo>
                  <a:lnTo>
                    <a:pt x="86" y="47"/>
                  </a:lnTo>
                  <a:lnTo>
                    <a:pt x="82" y="63"/>
                  </a:lnTo>
                  <a:lnTo>
                    <a:pt x="72" y="76"/>
                  </a:lnTo>
                  <a:lnTo>
                    <a:pt x="57" y="85"/>
                  </a:lnTo>
                  <a:lnTo>
                    <a:pt x="39" y="87"/>
                  </a:lnTo>
                  <a:lnTo>
                    <a:pt x="23" y="82"/>
                  </a:lnTo>
                  <a:lnTo>
                    <a:pt x="10" y="72"/>
                  </a:lnTo>
                  <a:lnTo>
                    <a:pt x="2" y="57"/>
                  </a:lnTo>
                  <a:lnTo>
                    <a:pt x="0" y="40"/>
                  </a:lnTo>
                  <a:lnTo>
                    <a:pt x="4" y="23"/>
                  </a:lnTo>
                  <a:lnTo>
                    <a:pt x="14" y="10"/>
                  </a:lnTo>
                  <a:lnTo>
                    <a:pt x="30" y="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5" name="Freeform 82"/>
            <p:cNvSpPr/>
            <p:nvPr/>
          </p:nvSpPr>
          <p:spPr bwMode="auto">
            <a:xfrm>
              <a:off x="5997228" y="3819003"/>
              <a:ext cx="886632" cy="736073"/>
            </a:xfrm>
            <a:custGeom>
              <a:avLst/>
              <a:gdLst>
                <a:gd name="T0" fmla="*/ 417 w 741"/>
                <a:gd name="T1" fmla="*/ 0 h 617"/>
                <a:gd name="T2" fmla="*/ 708 w 741"/>
                <a:gd name="T3" fmla="*/ 213 h 617"/>
                <a:gd name="T4" fmla="*/ 724 w 741"/>
                <a:gd name="T5" fmla="*/ 228 h 617"/>
                <a:gd name="T6" fmla="*/ 736 w 741"/>
                <a:gd name="T7" fmla="*/ 247 h 617"/>
                <a:gd name="T8" fmla="*/ 741 w 741"/>
                <a:gd name="T9" fmla="*/ 269 h 617"/>
                <a:gd name="T10" fmla="*/ 739 w 741"/>
                <a:gd name="T11" fmla="*/ 291 h 617"/>
                <a:gd name="T12" fmla="*/ 730 w 741"/>
                <a:gd name="T13" fmla="*/ 312 h 617"/>
                <a:gd name="T14" fmla="*/ 723 w 741"/>
                <a:gd name="T15" fmla="*/ 322 h 617"/>
                <a:gd name="T16" fmla="*/ 707 w 741"/>
                <a:gd name="T17" fmla="*/ 336 h 617"/>
                <a:gd name="T18" fmla="*/ 689 w 741"/>
                <a:gd name="T19" fmla="*/ 343 h 617"/>
                <a:gd name="T20" fmla="*/ 668 w 741"/>
                <a:gd name="T21" fmla="*/ 346 h 617"/>
                <a:gd name="T22" fmla="*/ 649 w 741"/>
                <a:gd name="T23" fmla="*/ 343 h 617"/>
                <a:gd name="T24" fmla="*/ 649 w 741"/>
                <a:gd name="T25" fmla="*/ 343 h 617"/>
                <a:gd name="T26" fmla="*/ 667 w 741"/>
                <a:gd name="T27" fmla="*/ 358 h 617"/>
                <a:gd name="T28" fmla="*/ 677 w 741"/>
                <a:gd name="T29" fmla="*/ 377 h 617"/>
                <a:gd name="T30" fmla="*/ 683 w 741"/>
                <a:gd name="T31" fmla="*/ 399 h 617"/>
                <a:gd name="T32" fmla="*/ 680 w 741"/>
                <a:gd name="T33" fmla="*/ 421 h 617"/>
                <a:gd name="T34" fmla="*/ 671 w 741"/>
                <a:gd name="T35" fmla="*/ 442 h 617"/>
                <a:gd name="T36" fmla="*/ 668 w 741"/>
                <a:gd name="T37" fmla="*/ 446 h 617"/>
                <a:gd name="T38" fmla="*/ 664 w 741"/>
                <a:gd name="T39" fmla="*/ 452 h 617"/>
                <a:gd name="T40" fmla="*/ 649 w 741"/>
                <a:gd name="T41" fmla="*/ 464 h 617"/>
                <a:gd name="T42" fmla="*/ 630 w 741"/>
                <a:gd name="T43" fmla="*/ 472 h 617"/>
                <a:gd name="T44" fmla="*/ 611 w 741"/>
                <a:gd name="T45" fmla="*/ 475 h 617"/>
                <a:gd name="T46" fmla="*/ 592 w 741"/>
                <a:gd name="T47" fmla="*/ 472 h 617"/>
                <a:gd name="T48" fmla="*/ 573 w 741"/>
                <a:gd name="T49" fmla="*/ 464 h 617"/>
                <a:gd name="T50" fmla="*/ 530 w 741"/>
                <a:gd name="T51" fmla="*/ 437 h 617"/>
                <a:gd name="T52" fmla="*/ 543 w 741"/>
                <a:gd name="T53" fmla="*/ 453 h 617"/>
                <a:gd name="T54" fmla="*/ 552 w 741"/>
                <a:gd name="T55" fmla="*/ 471 h 617"/>
                <a:gd name="T56" fmla="*/ 555 w 741"/>
                <a:gd name="T57" fmla="*/ 490 h 617"/>
                <a:gd name="T58" fmla="*/ 552 w 741"/>
                <a:gd name="T59" fmla="*/ 511 h 617"/>
                <a:gd name="T60" fmla="*/ 543 w 741"/>
                <a:gd name="T61" fmla="*/ 530 h 617"/>
                <a:gd name="T62" fmla="*/ 540 w 741"/>
                <a:gd name="T63" fmla="*/ 534 h 617"/>
                <a:gd name="T64" fmla="*/ 536 w 741"/>
                <a:gd name="T65" fmla="*/ 539 h 617"/>
                <a:gd name="T66" fmla="*/ 521 w 741"/>
                <a:gd name="T67" fmla="*/ 552 h 617"/>
                <a:gd name="T68" fmla="*/ 502 w 741"/>
                <a:gd name="T69" fmla="*/ 561 h 617"/>
                <a:gd name="T70" fmla="*/ 483 w 741"/>
                <a:gd name="T71" fmla="*/ 562 h 617"/>
                <a:gd name="T72" fmla="*/ 464 w 741"/>
                <a:gd name="T73" fmla="*/ 559 h 617"/>
                <a:gd name="T74" fmla="*/ 445 w 741"/>
                <a:gd name="T75" fmla="*/ 552 h 617"/>
                <a:gd name="T76" fmla="*/ 371 w 741"/>
                <a:gd name="T77" fmla="*/ 506 h 617"/>
                <a:gd name="T78" fmla="*/ 380 w 741"/>
                <a:gd name="T79" fmla="*/ 524 h 617"/>
                <a:gd name="T80" fmla="*/ 383 w 741"/>
                <a:gd name="T81" fmla="*/ 545 h 617"/>
                <a:gd name="T82" fmla="*/ 380 w 741"/>
                <a:gd name="T83" fmla="*/ 565 h 617"/>
                <a:gd name="T84" fmla="*/ 372 w 741"/>
                <a:gd name="T85" fmla="*/ 584 h 617"/>
                <a:gd name="T86" fmla="*/ 364 w 741"/>
                <a:gd name="T87" fmla="*/ 593 h 617"/>
                <a:gd name="T88" fmla="*/ 349 w 741"/>
                <a:gd name="T89" fmla="*/ 606 h 617"/>
                <a:gd name="T90" fmla="*/ 331 w 741"/>
                <a:gd name="T91" fmla="*/ 614 h 617"/>
                <a:gd name="T92" fmla="*/ 311 w 741"/>
                <a:gd name="T93" fmla="*/ 617 h 617"/>
                <a:gd name="T94" fmla="*/ 291 w 741"/>
                <a:gd name="T95" fmla="*/ 614 h 617"/>
                <a:gd name="T96" fmla="*/ 272 w 741"/>
                <a:gd name="T97" fmla="*/ 605 h 617"/>
                <a:gd name="T98" fmla="*/ 0 w 741"/>
                <a:gd name="T99" fmla="*/ 437 h 617"/>
                <a:gd name="T100" fmla="*/ 417 w 741"/>
                <a:gd name="T10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1" h="617">
                  <a:moveTo>
                    <a:pt x="417" y="0"/>
                  </a:moveTo>
                  <a:lnTo>
                    <a:pt x="708" y="213"/>
                  </a:lnTo>
                  <a:lnTo>
                    <a:pt x="724" y="228"/>
                  </a:lnTo>
                  <a:lnTo>
                    <a:pt x="736" y="247"/>
                  </a:lnTo>
                  <a:lnTo>
                    <a:pt x="741" y="269"/>
                  </a:lnTo>
                  <a:lnTo>
                    <a:pt x="739" y="291"/>
                  </a:lnTo>
                  <a:lnTo>
                    <a:pt x="730" y="312"/>
                  </a:lnTo>
                  <a:lnTo>
                    <a:pt x="723" y="322"/>
                  </a:lnTo>
                  <a:lnTo>
                    <a:pt x="707" y="336"/>
                  </a:lnTo>
                  <a:lnTo>
                    <a:pt x="689" y="343"/>
                  </a:lnTo>
                  <a:lnTo>
                    <a:pt x="668" y="346"/>
                  </a:lnTo>
                  <a:lnTo>
                    <a:pt x="649" y="343"/>
                  </a:lnTo>
                  <a:lnTo>
                    <a:pt x="649" y="343"/>
                  </a:lnTo>
                  <a:lnTo>
                    <a:pt x="667" y="358"/>
                  </a:lnTo>
                  <a:lnTo>
                    <a:pt x="677" y="377"/>
                  </a:lnTo>
                  <a:lnTo>
                    <a:pt x="683" y="399"/>
                  </a:lnTo>
                  <a:lnTo>
                    <a:pt x="680" y="421"/>
                  </a:lnTo>
                  <a:lnTo>
                    <a:pt x="671" y="442"/>
                  </a:lnTo>
                  <a:lnTo>
                    <a:pt x="668" y="446"/>
                  </a:lnTo>
                  <a:lnTo>
                    <a:pt x="664" y="452"/>
                  </a:lnTo>
                  <a:lnTo>
                    <a:pt x="649" y="464"/>
                  </a:lnTo>
                  <a:lnTo>
                    <a:pt x="630" y="472"/>
                  </a:lnTo>
                  <a:lnTo>
                    <a:pt x="611" y="475"/>
                  </a:lnTo>
                  <a:lnTo>
                    <a:pt x="592" y="472"/>
                  </a:lnTo>
                  <a:lnTo>
                    <a:pt x="573" y="464"/>
                  </a:lnTo>
                  <a:lnTo>
                    <a:pt x="530" y="437"/>
                  </a:lnTo>
                  <a:lnTo>
                    <a:pt x="543" y="453"/>
                  </a:lnTo>
                  <a:lnTo>
                    <a:pt x="552" y="471"/>
                  </a:lnTo>
                  <a:lnTo>
                    <a:pt x="555" y="490"/>
                  </a:lnTo>
                  <a:lnTo>
                    <a:pt x="552" y="511"/>
                  </a:lnTo>
                  <a:lnTo>
                    <a:pt x="543" y="530"/>
                  </a:lnTo>
                  <a:lnTo>
                    <a:pt x="540" y="534"/>
                  </a:lnTo>
                  <a:lnTo>
                    <a:pt x="536" y="539"/>
                  </a:lnTo>
                  <a:lnTo>
                    <a:pt x="521" y="552"/>
                  </a:lnTo>
                  <a:lnTo>
                    <a:pt x="502" y="561"/>
                  </a:lnTo>
                  <a:lnTo>
                    <a:pt x="483" y="562"/>
                  </a:lnTo>
                  <a:lnTo>
                    <a:pt x="464" y="559"/>
                  </a:lnTo>
                  <a:lnTo>
                    <a:pt x="445" y="552"/>
                  </a:lnTo>
                  <a:lnTo>
                    <a:pt x="371" y="506"/>
                  </a:lnTo>
                  <a:lnTo>
                    <a:pt x="380" y="524"/>
                  </a:lnTo>
                  <a:lnTo>
                    <a:pt x="383" y="545"/>
                  </a:lnTo>
                  <a:lnTo>
                    <a:pt x="380" y="565"/>
                  </a:lnTo>
                  <a:lnTo>
                    <a:pt x="372" y="584"/>
                  </a:lnTo>
                  <a:lnTo>
                    <a:pt x="364" y="593"/>
                  </a:lnTo>
                  <a:lnTo>
                    <a:pt x="349" y="606"/>
                  </a:lnTo>
                  <a:lnTo>
                    <a:pt x="331" y="614"/>
                  </a:lnTo>
                  <a:lnTo>
                    <a:pt x="311" y="617"/>
                  </a:lnTo>
                  <a:lnTo>
                    <a:pt x="291" y="614"/>
                  </a:lnTo>
                  <a:lnTo>
                    <a:pt x="272" y="605"/>
                  </a:lnTo>
                  <a:lnTo>
                    <a:pt x="0" y="437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F8848"/>
            </a:solidFill>
            <a:ln w="0">
              <a:solidFill>
                <a:srgbClr val="BF8848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6" name="Freeform 83"/>
            <p:cNvSpPr/>
            <p:nvPr/>
          </p:nvSpPr>
          <p:spPr bwMode="auto">
            <a:xfrm>
              <a:off x="5851449" y="4043648"/>
              <a:ext cx="212697" cy="394325"/>
            </a:xfrm>
            <a:custGeom>
              <a:avLst/>
              <a:gdLst>
                <a:gd name="T0" fmla="*/ 99 w 178"/>
                <a:gd name="T1" fmla="*/ 0 h 330"/>
                <a:gd name="T2" fmla="*/ 121 w 178"/>
                <a:gd name="T3" fmla="*/ 2 h 330"/>
                <a:gd name="T4" fmla="*/ 143 w 178"/>
                <a:gd name="T5" fmla="*/ 9 h 330"/>
                <a:gd name="T6" fmla="*/ 159 w 178"/>
                <a:gd name="T7" fmla="*/ 24 h 330"/>
                <a:gd name="T8" fmla="*/ 171 w 178"/>
                <a:gd name="T9" fmla="*/ 42 h 330"/>
                <a:gd name="T10" fmla="*/ 178 w 178"/>
                <a:gd name="T11" fmla="*/ 64 h 330"/>
                <a:gd name="T12" fmla="*/ 177 w 178"/>
                <a:gd name="T13" fmla="*/ 86 h 330"/>
                <a:gd name="T14" fmla="*/ 141 w 178"/>
                <a:gd name="T15" fmla="*/ 274 h 330"/>
                <a:gd name="T16" fmla="*/ 133 w 178"/>
                <a:gd name="T17" fmla="*/ 295 h 330"/>
                <a:gd name="T18" fmla="*/ 119 w 178"/>
                <a:gd name="T19" fmla="*/ 312 h 330"/>
                <a:gd name="T20" fmla="*/ 100 w 178"/>
                <a:gd name="T21" fmla="*/ 324 h 330"/>
                <a:gd name="T22" fmla="*/ 80 w 178"/>
                <a:gd name="T23" fmla="*/ 330 h 330"/>
                <a:gd name="T24" fmla="*/ 56 w 178"/>
                <a:gd name="T25" fmla="*/ 330 h 330"/>
                <a:gd name="T26" fmla="*/ 50 w 178"/>
                <a:gd name="T27" fmla="*/ 327 h 330"/>
                <a:gd name="T28" fmla="*/ 44 w 178"/>
                <a:gd name="T29" fmla="*/ 326 h 330"/>
                <a:gd name="T30" fmla="*/ 28 w 178"/>
                <a:gd name="T31" fmla="*/ 315 h 330"/>
                <a:gd name="T32" fmla="*/ 13 w 178"/>
                <a:gd name="T33" fmla="*/ 302 h 330"/>
                <a:gd name="T34" fmla="*/ 4 w 178"/>
                <a:gd name="T35" fmla="*/ 284 h 330"/>
                <a:gd name="T36" fmla="*/ 0 w 178"/>
                <a:gd name="T37" fmla="*/ 265 h 330"/>
                <a:gd name="T38" fmla="*/ 2 w 178"/>
                <a:gd name="T39" fmla="*/ 245 h 330"/>
                <a:gd name="T40" fmla="*/ 35 w 178"/>
                <a:gd name="T41" fmla="*/ 56 h 330"/>
                <a:gd name="T42" fmla="*/ 44 w 178"/>
                <a:gd name="T43" fmla="*/ 36 h 330"/>
                <a:gd name="T44" fmla="*/ 59 w 178"/>
                <a:gd name="T45" fmla="*/ 18 h 330"/>
                <a:gd name="T46" fmla="*/ 77 w 178"/>
                <a:gd name="T47" fmla="*/ 6 h 330"/>
                <a:gd name="T48" fmla="*/ 99 w 178"/>
                <a:gd name="T4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30">
                  <a:moveTo>
                    <a:pt x="99" y="0"/>
                  </a:moveTo>
                  <a:lnTo>
                    <a:pt x="121" y="2"/>
                  </a:lnTo>
                  <a:lnTo>
                    <a:pt x="143" y="9"/>
                  </a:lnTo>
                  <a:lnTo>
                    <a:pt x="159" y="24"/>
                  </a:lnTo>
                  <a:lnTo>
                    <a:pt x="171" y="42"/>
                  </a:lnTo>
                  <a:lnTo>
                    <a:pt x="178" y="64"/>
                  </a:lnTo>
                  <a:lnTo>
                    <a:pt x="177" y="86"/>
                  </a:lnTo>
                  <a:lnTo>
                    <a:pt x="141" y="274"/>
                  </a:lnTo>
                  <a:lnTo>
                    <a:pt x="133" y="295"/>
                  </a:lnTo>
                  <a:lnTo>
                    <a:pt x="119" y="312"/>
                  </a:lnTo>
                  <a:lnTo>
                    <a:pt x="100" y="324"/>
                  </a:lnTo>
                  <a:lnTo>
                    <a:pt x="80" y="330"/>
                  </a:lnTo>
                  <a:lnTo>
                    <a:pt x="56" y="330"/>
                  </a:lnTo>
                  <a:lnTo>
                    <a:pt x="50" y="327"/>
                  </a:lnTo>
                  <a:lnTo>
                    <a:pt x="44" y="326"/>
                  </a:lnTo>
                  <a:lnTo>
                    <a:pt x="28" y="315"/>
                  </a:lnTo>
                  <a:lnTo>
                    <a:pt x="13" y="302"/>
                  </a:lnTo>
                  <a:lnTo>
                    <a:pt x="4" y="284"/>
                  </a:lnTo>
                  <a:lnTo>
                    <a:pt x="0" y="265"/>
                  </a:lnTo>
                  <a:lnTo>
                    <a:pt x="2" y="245"/>
                  </a:lnTo>
                  <a:lnTo>
                    <a:pt x="35" y="56"/>
                  </a:lnTo>
                  <a:lnTo>
                    <a:pt x="44" y="36"/>
                  </a:lnTo>
                  <a:lnTo>
                    <a:pt x="59" y="18"/>
                  </a:lnTo>
                  <a:lnTo>
                    <a:pt x="77" y="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D3713"/>
            </a:solidFill>
            <a:ln w="0">
              <a:solidFill>
                <a:srgbClr val="4D371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7" name="Freeform 84"/>
            <p:cNvSpPr/>
            <p:nvPr/>
          </p:nvSpPr>
          <p:spPr bwMode="auto">
            <a:xfrm>
              <a:off x="6004398" y="4132072"/>
              <a:ext cx="205526" cy="377596"/>
            </a:xfrm>
            <a:custGeom>
              <a:avLst/>
              <a:gdLst>
                <a:gd name="T0" fmla="*/ 94 w 171"/>
                <a:gd name="T1" fmla="*/ 0 h 317"/>
                <a:gd name="T2" fmla="*/ 116 w 171"/>
                <a:gd name="T3" fmla="*/ 0 h 317"/>
                <a:gd name="T4" fmla="*/ 137 w 171"/>
                <a:gd name="T5" fmla="*/ 9 h 317"/>
                <a:gd name="T6" fmla="*/ 154 w 171"/>
                <a:gd name="T7" fmla="*/ 23 h 317"/>
                <a:gd name="T8" fmla="*/ 165 w 171"/>
                <a:gd name="T9" fmla="*/ 40 h 317"/>
                <a:gd name="T10" fmla="*/ 171 w 171"/>
                <a:gd name="T11" fmla="*/ 61 h 317"/>
                <a:gd name="T12" fmla="*/ 171 w 171"/>
                <a:gd name="T13" fmla="*/ 83 h 317"/>
                <a:gd name="T14" fmla="*/ 137 w 171"/>
                <a:gd name="T15" fmla="*/ 262 h 317"/>
                <a:gd name="T16" fmla="*/ 128 w 171"/>
                <a:gd name="T17" fmla="*/ 283 h 317"/>
                <a:gd name="T18" fmla="*/ 115 w 171"/>
                <a:gd name="T19" fmla="*/ 301 h 317"/>
                <a:gd name="T20" fmla="*/ 97 w 171"/>
                <a:gd name="T21" fmla="*/ 311 h 317"/>
                <a:gd name="T22" fmla="*/ 76 w 171"/>
                <a:gd name="T23" fmla="*/ 317 h 317"/>
                <a:gd name="T24" fmla="*/ 54 w 171"/>
                <a:gd name="T25" fmla="*/ 317 h 317"/>
                <a:gd name="T26" fmla="*/ 44 w 171"/>
                <a:gd name="T27" fmla="*/ 312 h 317"/>
                <a:gd name="T28" fmla="*/ 26 w 171"/>
                <a:gd name="T29" fmla="*/ 304 h 317"/>
                <a:gd name="T30" fmla="*/ 13 w 171"/>
                <a:gd name="T31" fmla="*/ 290 h 317"/>
                <a:gd name="T32" fmla="*/ 4 w 171"/>
                <a:gd name="T33" fmla="*/ 273 h 317"/>
                <a:gd name="T34" fmla="*/ 0 w 171"/>
                <a:gd name="T35" fmla="*/ 255 h 317"/>
                <a:gd name="T36" fmla="*/ 1 w 171"/>
                <a:gd name="T37" fmla="*/ 234 h 317"/>
                <a:gd name="T38" fmla="*/ 35 w 171"/>
                <a:gd name="T39" fmla="*/ 55 h 317"/>
                <a:gd name="T40" fmla="*/ 42 w 171"/>
                <a:gd name="T41" fmla="*/ 34 h 317"/>
                <a:gd name="T42" fmla="*/ 57 w 171"/>
                <a:gd name="T43" fmla="*/ 17 h 317"/>
                <a:gd name="T44" fmla="*/ 75 w 171"/>
                <a:gd name="T45" fmla="*/ 6 h 317"/>
                <a:gd name="T46" fmla="*/ 94 w 171"/>
                <a:gd name="T4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317">
                  <a:moveTo>
                    <a:pt x="94" y="0"/>
                  </a:moveTo>
                  <a:lnTo>
                    <a:pt x="116" y="0"/>
                  </a:lnTo>
                  <a:lnTo>
                    <a:pt x="137" y="9"/>
                  </a:lnTo>
                  <a:lnTo>
                    <a:pt x="154" y="23"/>
                  </a:lnTo>
                  <a:lnTo>
                    <a:pt x="165" y="40"/>
                  </a:lnTo>
                  <a:lnTo>
                    <a:pt x="171" y="61"/>
                  </a:lnTo>
                  <a:lnTo>
                    <a:pt x="171" y="83"/>
                  </a:lnTo>
                  <a:lnTo>
                    <a:pt x="137" y="262"/>
                  </a:lnTo>
                  <a:lnTo>
                    <a:pt x="128" y="283"/>
                  </a:lnTo>
                  <a:lnTo>
                    <a:pt x="115" y="301"/>
                  </a:lnTo>
                  <a:lnTo>
                    <a:pt x="97" y="311"/>
                  </a:lnTo>
                  <a:lnTo>
                    <a:pt x="76" y="317"/>
                  </a:lnTo>
                  <a:lnTo>
                    <a:pt x="54" y="317"/>
                  </a:lnTo>
                  <a:lnTo>
                    <a:pt x="44" y="312"/>
                  </a:lnTo>
                  <a:lnTo>
                    <a:pt x="26" y="304"/>
                  </a:lnTo>
                  <a:lnTo>
                    <a:pt x="13" y="290"/>
                  </a:lnTo>
                  <a:lnTo>
                    <a:pt x="4" y="273"/>
                  </a:lnTo>
                  <a:lnTo>
                    <a:pt x="0" y="255"/>
                  </a:lnTo>
                  <a:lnTo>
                    <a:pt x="1" y="234"/>
                  </a:lnTo>
                  <a:lnTo>
                    <a:pt x="35" y="55"/>
                  </a:lnTo>
                  <a:lnTo>
                    <a:pt x="42" y="34"/>
                  </a:lnTo>
                  <a:lnTo>
                    <a:pt x="57" y="17"/>
                  </a:lnTo>
                  <a:lnTo>
                    <a:pt x="75" y="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D3713"/>
            </a:solidFill>
            <a:ln w="0">
              <a:solidFill>
                <a:srgbClr val="4D371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8" name="Freeform 85"/>
            <p:cNvSpPr/>
            <p:nvPr/>
          </p:nvSpPr>
          <p:spPr bwMode="auto">
            <a:xfrm>
              <a:off x="6143009" y="4218108"/>
              <a:ext cx="184019" cy="341748"/>
            </a:xfrm>
            <a:custGeom>
              <a:avLst/>
              <a:gdLst>
                <a:gd name="T0" fmla="*/ 85 w 154"/>
                <a:gd name="T1" fmla="*/ 0 h 285"/>
                <a:gd name="T2" fmla="*/ 104 w 154"/>
                <a:gd name="T3" fmla="*/ 0 h 285"/>
                <a:gd name="T4" fmla="*/ 123 w 154"/>
                <a:gd name="T5" fmla="*/ 7 h 285"/>
                <a:gd name="T6" fmla="*/ 138 w 154"/>
                <a:gd name="T7" fmla="*/ 20 h 285"/>
                <a:gd name="T8" fmla="*/ 148 w 154"/>
                <a:gd name="T9" fmla="*/ 35 h 285"/>
                <a:gd name="T10" fmla="*/ 154 w 154"/>
                <a:gd name="T11" fmla="*/ 54 h 285"/>
                <a:gd name="T12" fmla="*/ 153 w 154"/>
                <a:gd name="T13" fmla="*/ 73 h 285"/>
                <a:gd name="T14" fmla="*/ 122 w 154"/>
                <a:gd name="T15" fmla="*/ 237 h 285"/>
                <a:gd name="T16" fmla="*/ 116 w 154"/>
                <a:gd name="T17" fmla="*/ 256 h 285"/>
                <a:gd name="T18" fmla="*/ 103 w 154"/>
                <a:gd name="T19" fmla="*/ 270 h 285"/>
                <a:gd name="T20" fmla="*/ 88 w 154"/>
                <a:gd name="T21" fmla="*/ 281 h 285"/>
                <a:gd name="T22" fmla="*/ 69 w 154"/>
                <a:gd name="T23" fmla="*/ 285 h 285"/>
                <a:gd name="T24" fmla="*/ 48 w 154"/>
                <a:gd name="T25" fmla="*/ 285 h 285"/>
                <a:gd name="T26" fmla="*/ 39 w 154"/>
                <a:gd name="T27" fmla="*/ 282 h 285"/>
                <a:gd name="T28" fmla="*/ 20 w 154"/>
                <a:gd name="T29" fmla="*/ 270 h 285"/>
                <a:gd name="T30" fmla="*/ 7 w 154"/>
                <a:gd name="T31" fmla="*/ 254 h 285"/>
                <a:gd name="T32" fmla="*/ 0 w 154"/>
                <a:gd name="T33" fmla="*/ 234 h 285"/>
                <a:gd name="T34" fmla="*/ 1 w 154"/>
                <a:gd name="T35" fmla="*/ 211 h 285"/>
                <a:gd name="T36" fmla="*/ 30 w 154"/>
                <a:gd name="T37" fmla="*/ 48 h 285"/>
                <a:gd name="T38" fmla="*/ 38 w 154"/>
                <a:gd name="T39" fmla="*/ 30 h 285"/>
                <a:gd name="T40" fmla="*/ 50 w 154"/>
                <a:gd name="T41" fmla="*/ 14 h 285"/>
                <a:gd name="T42" fmla="*/ 66 w 154"/>
                <a:gd name="T43" fmla="*/ 4 h 285"/>
                <a:gd name="T44" fmla="*/ 85 w 154"/>
                <a:gd name="T4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285">
                  <a:moveTo>
                    <a:pt x="85" y="0"/>
                  </a:moveTo>
                  <a:lnTo>
                    <a:pt x="104" y="0"/>
                  </a:lnTo>
                  <a:lnTo>
                    <a:pt x="123" y="7"/>
                  </a:lnTo>
                  <a:lnTo>
                    <a:pt x="138" y="20"/>
                  </a:lnTo>
                  <a:lnTo>
                    <a:pt x="148" y="35"/>
                  </a:lnTo>
                  <a:lnTo>
                    <a:pt x="154" y="54"/>
                  </a:lnTo>
                  <a:lnTo>
                    <a:pt x="153" y="73"/>
                  </a:lnTo>
                  <a:lnTo>
                    <a:pt x="122" y="237"/>
                  </a:lnTo>
                  <a:lnTo>
                    <a:pt x="116" y="256"/>
                  </a:lnTo>
                  <a:lnTo>
                    <a:pt x="103" y="270"/>
                  </a:lnTo>
                  <a:lnTo>
                    <a:pt x="88" y="281"/>
                  </a:lnTo>
                  <a:lnTo>
                    <a:pt x="69" y="285"/>
                  </a:lnTo>
                  <a:lnTo>
                    <a:pt x="48" y="285"/>
                  </a:lnTo>
                  <a:lnTo>
                    <a:pt x="39" y="282"/>
                  </a:lnTo>
                  <a:lnTo>
                    <a:pt x="20" y="270"/>
                  </a:lnTo>
                  <a:lnTo>
                    <a:pt x="7" y="254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30" y="48"/>
                  </a:lnTo>
                  <a:lnTo>
                    <a:pt x="38" y="30"/>
                  </a:lnTo>
                  <a:lnTo>
                    <a:pt x="50" y="14"/>
                  </a:lnTo>
                  <a:lnTo>
                    <a:pt x="66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D3713"/>
            </a:solidFill>
            <a:ln w="0">
              <a:solidFill>
                <a:srgbClr val="4D371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9" name="Freeform 86"/>
            <p:cNvSpPr/>
            <p:nvPr/>
          </p:nvSpPr>
          <p:spPr bwMode="auto">
            <a:xfrm>
              <a:off x="5717617" y="4012580"/>
              <a:ext cx="181628" cy="344137"/>
            </a:xfrm>
            <a:custGeom>
              <a:avLst/>
              <a:gdLst>
                <a:gd name="T0" fmla="*/ 84 w 153"/>
                <a:gd name="T1" fmla="*/ 0 h 287"/>
                <a:gd name="T2" fmla="*/ 105 w 153"/>
                <a:gd name="T3" fmla="*/ 2 h 287"/>
                <a:gd name="T4" fmla="*/ 122 w 153"/>
                <a:gd name="T5" fmla="*/ 8 h 287"/>
                <a:gd name="T6" fmla="*/ 139 w 153"/>
                <a:gd name="T7" fmla="*/ 21 h 287"/>
                <a:gd name="T8" fmla="*/ 149 w 153"/>
                <a:gd name="T9" fmla="*/ 37 h 287"/>
                <a:gd name="T10" fmla="*/ 153 w 153"/>
                <a:gd name="T11" fmla="*/ 55 h 287"/>
                <a:gd name="T12" fmla="*/ 153 w 153"/>
                <a:gd name="T13" fmla="*/ 75 h 287"/>
                <a:gd name="T14" fmla="*/ 122 w 153"/>
                <a:gd name="T15" fmla="*/ 237 h 287"/>
                <a:gd name="T16" fmla="*/ 115 w 153"/>
                <a:gd name="T17" fmla="*/ 256 h 287"/>
                <a:gd name="T18" fmla="*/ 103 w 153"/>
                <a:gd name="T19" fmla="*/ 271 h 287"/>
                <a:gd name="T20" fmla="*/ 87 w 153"/>
                <a:gd name="T21" fmla="*/ 281 h 287"/>
                <a:gd name="T22" fmla="*/ 68 w 153"/>
                <a:gd name="T23" fmla="*/ 287 h 287"/>
                <a:gd name="T24" fmla="*/ 49 w 153"/>
                <a:gd name="T25" fmla="*/ 286 h 287"/>
                <a:gd name="T26" fmla="*/ 38 w 153"/>
                <a:gd name="T27" fmla="*/ 283 h 287"/>
                <a:gd name="T28" fmla="*/ 19 w 153"/>
                <a:gd name="T29" fmla="*/ 271 h 287"/>
                <a:gd name="T30" fmla="*/ 6 w 153"/>
                <a:gd name="T31" fmla="*/ 255 h 287"/>
                <a:gd name="T32" fmla="*/ 0 w 153"/>
                <a:gd name="T33" fmla="*/ 234 h 287"/>
                <a:gd name="T34" fmla="*/ 0 w 153"/>
                <a:gd name="T35" fmla="*/ 212 h 287"/>
                <a:gd name="T36" fmla="*/ 31 w 153"/>
                <a:gd name="T37" fmla="*/ 49 h 287"/>
                <a:gd name="T38" fmla="*/ 38 w 153"/>
                <a:gd name="T39" fmla="*/ 31 h 287"/>
                <a:gd name="T40" fmla="*/ 50 w 153"/>
                <a:gd name="T41" fmla="*/ 17 h 287"/>
                <a:gd name="T42" fmla="*/ 66 w 153"/>
                <a:gd name="T43" fmla="*/ 5 h 287"/>
                <a:gd name="T44" fmla="*/ 84 w 153"/>
                <a:gd name="T4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87">
                  <a:moveTo>
                    <a:pt x="84" y="0"/>
                  </a:moveTo>
                  <a:lnTo>
                    <a:pt x="105" y="2"/>
                  </a:lnTo>
                  <a:lnTo>
                    <a:pt x="122" y="8"/>
                  </a:lnTo>
                  <a:lnTo>
                    <a:pt x="139" y="21"/>
                  </a:lnTo>
                  <a:lnTo>
                    <a:pt x="149" y="37"/>
                  </a:lnTo>
                  <a:lnTo>
                    <a:pt x="153" y="55"/>
                  </a:lnTo>
                  <a:lnTo>
                    <a:pt x="153" y="75"/>
                  </a:lnTo>
                  <a:lnTo>
                    <a:pt x="122" y="237"/>
                  </a:lnTo>
                  <a:lnTo>
                    <a:pt x="115" y="256"/>
                  </a:lnTo>
                  <a:lnTo>
                    <a:pt x="103" y="271"/>
                  </a:lnTo>
                  <a:lnTo>
                    <a:pt x="87" y="281"/>
                  </a:lnTo>
                  <a:lnTo>
                    <a:pt x="68" y="287"/>
                  </a:lnTo>
                  <a:lnTo>
                    <a:pt x="49" y="286"/>
                  </a:lnTo>
                  <a:lnTo>
                    <a:pt x="38" y="283"/>
                  </a:lnTo>
                  <a:lnTo>
                    <a:pt x="19" y="271"/>
                  </a:lnTo>
                  <a:lnTo>
                    <a:pt x="6" y="255"/>
                  </a:lnTo>
                  <a:lnTo>
                    <a:pt x="0" y="234"/>
                  </a:lnTo>
                  <a:lnTo>
                    <a:pt x="0" y="212"/>
                  </a:lnTo>
                  <a:lnTo>
                    <a:pt x="31" y="49"/>
                  </a:lnTo>
                  <a:lnTo>
                    <a:pt x="38" y="31"/>
                  </a:lnTo>
                  <a:lnTo>
                    <a:pt x="50" y="17"/>
                  </a:lnTo>
                  <a:lnTo>
                    <a:pt x="66" y="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D3713"/>
            </a:solidFill>
            <a:ln w="0">
              <a:solidFill>
                <a:srgbClr val="4D371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0" name="Freeform 87"/>
            <p:cNvSpPr>
              <a:spLocks noEditPoints="1"/>
            </p:cNvSpPr>
            <p:nvPr/>
          </p:nvSpPr>
          <p:spPr bwMode="auto">
            <a:xfrm>
              <a:off x="5459513" y="2798539"/>
              <a:ext cx="272442" cy="265273"/>
            </a:xfrm>
            <a:custGeom>
              <a:avLst/>
              <a:gdLst>
                <a:gd name="T0" fmla="*/ 208 w 228"/>
                <a:gd name="T1" fmla="*/ 179 h 223"/>
                <a:gd name="T2" fmla="*/ 228 w 228"/>
                <a:gd name="T3" fmla="*/ 204 h 223"/>
                <a:gd name="T4" fmla="*/ 203 w 228"/>
                <a:gd name="T5" fmla="*/ 223 h 223"/>
                <a:gd name="T6" fmla="*/ 183 w 228"/>
                <a:gd name="T7" fmla="*/ 198 h 223"/>
                <a:gd name="T8" fmla="*/ 208 w 228"/>
                <a:gd name="T9" fmla="*/ 179 h 223"/>
                <a:gd name="T10" fmla="*/ 165 w 228"/>
                <a:gd name="T11" fmla="*/ 129 h 223"/>
                <a:gd name="T12" fmla="*/ 181 w 228"/>
                <a:gd name="T13" fmla="*/ 146 h 223"/>
                <a:gd name="T14" fmla="*/ 187 w 228"/>
                <a:gd name="T15" fmla="*/ 154 h 223"/>
                <a:gd name="T16" fmla="*/ 162 w 228"/>
                <a:gd name="T17" fmla="*/ 173 h 223"/>
                <a:gd name="T18" fmla="*/ 159 w 228"/>
                <a:gd name="T19" fmla="*/ 168 h 223"/>
                <a:gd name="T20" fmla="*/ 142 w 228"/>
                <a:gd name="T21" fmla="*/ 151 h 223"/>
                <a:gd name="T22" fmla="*/ 165 w 228"/>
                <a:gd name="T23" fmla="*/ 129 h 223"/>
                <a:gd name="T24" fmla="*/ 118 w 228"/>
                <a:gd name="T25" fmla="*/ 83 h 223"/>
                <a:gd name="T26" fmla="*/ 133 w 228"/>
                <a:gd name="T27" fmla="*/ 95 h 223"/>
                <a:gd name="T28" fmla="*/ 143 w 228"/>
                <a:gd name="T29" fmla="*/ 105 h 223"/>
                <a:gd name="T30" fmla="*/ 119 w 228"/>
                <a:gd name="T31" fmla="*/ 127 h 223"/>
                <a:gd name="T32" fmla="*/ 111 w 228"/>
                <a:gd name="T33" fmla="*/ 117 h 223"/>
                <a:gd name="T34" fmla="*/ 97 w 228"/>
                <a:gd name="T35" fmla="*/ 106 h 223"/>
                <a:gd name="T36" fmla="*/ 118 w 228"/>
                <a:gd name="T37" fmla="*/ 83 h 223"/>
                <a:gd name="T38" fmla="*/ 69 w 228"/>
                <a:gd name="T39" fmla="*/ 39 h 223"/>
                <a:gd name="T40" fmla="*/ 78 w 228"/>
                <a:gd name="T41" fmla="*/ 46 h 223"/>
                <a:gd name="T42" fmla="*/ 94 w 228"/>
                <a:gd name="T43" fmla="*/ 61 h 223"/>
                <a:gd name="T44" fmla="*/ 74 w 228"/>
                <a:gd name="T45" fmla="*/ 84 h 223"/>
                <a:gd name="T46" fmla="*/ 56 w 228"/>
                <a:gd name="T47" fmla="*/ 68 h 223"/>
                <a:gd name="T48" fmla="*/ 52 w 228"/>
                <a:gd name="T49" fmla="*/ 65 h 223"/>
                <a:gd name="T50" fmla="*/ 69 w 228"/>
                <a:gd name="T51" fmla="*/ 39 h 223"/>
                <a:gd name="T52" fmla="*/ 18 w 228"/>
                <a:gd name="T53" fmla="*/ 0 h 223"/>
                <a:gd name="T54" fmla="*/ 43 w 228"/>
                <a:gd name="T55" fmla="*/ 20 h 223"/>
                <a:gd name="T56" fmla="*/ 25 w 228"/>
                <a:gd name="T57" fmla="*/ 46 h 223"/>
                <a:gd name="T58" fmla="*/ 0 w 228"/>
                <a:gd name="T59" fmla="*/ 27 h 223"/>
                <a:gd name="T60" fmla="*/ 18 w 228"/>
                <a:gd name="T6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8" h="223">
                  <a:moveTo>
                    <a:pt x="208" y="179"/>
                  </a:moveTo>
                  <a:lnTo>
                    <a:pt x="228" y="204"/>
                  </a:lnTo>
                  <a:lnTo>
                    <a:pt x="203" y="223"/>
                  </a:lnTo>
                  <a:lnTo>
                    <a:pt x="183" y="198"/>
                  </a:lnTo>
                  <a:lnTo>
                    <a:pt x="208" y="179"/>
                  </a:lnTo>
                  <a:close/>
                  <a:moveTo>
                    <a:pt x="165" y="129"/>
                  </a:moveTo>
                  <a:lnTo>
                    <a:pt x="181" y="146"/>
                  </a:lnTo>
                  <a:lnTo>
                    <a:pt x="187" y="154"/>
                  </a:lnTo>
                  <a:lnTo>
                    <a:pt x="162" y="173"/>
                  </a:lnTo>
                  <a:lnTo>
                    <a:pt x="159" y="168"/>
                  </a:lnTo>
                  <a:lnTo>
                    <a:pt x="142" y="151"/>
                  </a:lnTo>
                  <a:lnTo>
                    <a:pt x="165" y="129"/>
                  </a:lnTo>
                  <a:close/>
                  <a:moveTo>
                    <a:pt x="118" y="83"/>
                  </a:moveTo>
                  <a:lnTo>
                    <a:pt x="133" y="95"/>
                  </a:lnTo>
                  <a:lnTo>
                    <a:pt x="143" y="105"/>
                  </a:lnTo>
                  <a:lnTo>
                    <a:pt x="119" y="127"/>
                  </a:lnTo>
                  <a:lnTo>
                    <a:pt x="111" y="117"/>
                  </a:lnTo>
                  <a:lnTo>
                    <a:pt x="97" y="106"/>
                  </a:lnTo>
                  <a:lnTo>
                    <a:pt x="118" y="83"/>
                  </a:lnTo>
                  <a:close/>
                  <a:moveTo>
                    <a:pt x="69" y="39"/>
                  </a:moveTo>
                  <a:lnTo>
                    <a:pt x="78" y="46"/>
                  </a:lnTo>
                  <a:lnTo>
                    <a:pt x="94" y="61"/>
                  </a:lnTo>
                  <a:lnTo>
                    <a:pt x="74" y="84"/>
                  </a:lnTo>
                  <a:lnTo>
                    <a:pt x="56" y="68"/>
                  </a:lnTo>
                  <a:lnTo>
                    <a:pt x="52" y="65"/>
                  </a:lnTo>
                  <a:lnTo>
                    <a:pt x="69" y="39"/>
                  </a:lnTo>
                  <a:close/>
                  <a:moveTo>
                    <a:pt x="18" y="0"/>
                  </a:moveTo>
                  <a:lnTo>
                    <a:pt x="43" y="20"/>
                  </a:lnTo>
                  <a:lnTo>
                    <a:pt x="25" y="46"/>
                  </a:lnTo>
                  <a:lnTo>
                    <a:pt x="0" y="2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1" name="Freeform 88"/>
            <p:cNvSpPr/>
            <p:nvPr/>
          </p:nvSpPr>
          <p:spPr bwMode="auto">
            <a:xfrm>
              <a:off x="3898946" y="2583451"/>
              <a:ext cx="1582077" cy="470800"/>
            </a:xfrm>
            <a:custGeom>
              <a:avLst/>
              <a:gdLst>
                <a:gd name="T0" fmla="*/ 801 w 1324"/>
                <a:gd name="T1" fmla="*/ 0 h 394"/>
                <a:gd name="T2" fmla="*/ 935 w 1324"/>
                <a:gd name="T3" fmla="*/ 15 h 394"/>
                <a:gd name="T4" fmla="*/ 987 w 1324"/>
                <a:gd name="T5" fmla="*/ 26 h 394"/>
                <a:gd name="T6" fmla="*/ 1073 w 1324"/>
                <a:gd name="T7" fmla="*/ 51 h 394"/>
                <a:gd name="T8" fmla="*/ 1159 w 1324"/>
                <a:gd name="T9" fmla="*/ 84 h 394"/>
                <a:gd name="T10" fmla="*/ 1241 w 1324"/>
                <a:gd name="T11" fmla="*/ 127 h 394"/>
                <a:gd name="T12" fmla="*/ 1287 w 1324"/>
                <a:gd name="T13" fmla="*/ 154 h 394"/>
                <a:gd name="T14" fmla="*/ 1306 w 1324"/>
                <a:gd name="T15" fmla="*/ 206 h 394"/>
                <a:gd name="T16" fmla="*/ 1263 w 1324"/>
                <a:gd name="T17" fmla="*/ 178 h 394"/>
                <a:gd name="T18" fmla="*/ 1187 w 1324"/>
                <a:gd name="T19" fmla="*/ 134 h 394"/>
                <a:gd name="T20" fmla="*/ 1103 w 1324"/>
                <a:gd name="T21" fmla="*/ 96 h 394"/>
                <a:gd name="T22" fmla="*/ 1016 w 1324"/>
                <a:gd name="T23" fmla="*/ 66 h 394"/>
                <a:gd name="T24" fmla="*/ 935 w 1324"/>
                <a:gd name="T25" fmla="*/ 47 h 394"/>
                <a:gd name="T26" fmla="*/ 847 w 1324"/>
                <a:gd name="T27" fmla="*/ 35 h 394"/>
                <a:gd name="T28" fmla="*/ 757 w 1324"/>
                <a:gd name="T29" fmla="*/ 32 h 394"/>
                <a:gd name="T30" fmla="*/ 668 w 1324"/>
                <a:gd name="T31" fmla="*/ 37 h 394"/>
                <a:gd name="T32" fmla="*/ 580 w 1324"/>
                <a:gd name="T33" fmla="*/ 50 h 394"/>
                <a:gd name="T34" fmla="*/ 543 w 1324"/>
                <a:gd name="T35" fmla="*/ 59 h 394"/>
                <a:gd name="T36" fmla="*/ 458 w 1324"/>
                <a:gd name="T37" fmla="*/ 84 h 394"/>
                <a:gd name="T38" fmla="*/ 374 w 1324"/>
                <a:gd name="T39" fmla="*/ 116 h 394"/>
                <a:gd name="T40" fmla="*/ 256 w 1324"/>
                <a:gd name="T41" fmla="*/ 181 h 394"/>
                <a:gd name="T42" fmla="*/ 224 w 1324"/>
                <a:gd name="T43" fmla="*/ 203 h 394"/>
                <a:gd name="T44" fmla="*/ 152 w 1324"/>
                <a:gd name="T45" fmla="*/ 260 h 394"/>
                <a:gd name="T46" fmla="*/ 85 w 1324"/>
                <a:gd name="T47" fmla="*/ 324 h 394"/>
                <a:gd name="T48" fmla="*/ 25 w 1324"/>
                <a:gd name="T49" fmla="*/ 394 h 394"/>
                <a:gd name="T50" fmla="*/ 29 w 1324"/>
                <a:gd name="T51" fmla="*/ 335 h 394"/>
                <a:gd name="T52" fmla="*/ 94 w 1324"/>
                <a:gd name="T53" fmla="*/ 268 h 394"/>
                <a:gd name="T54" fmla="*/ 163 w 1324"/>
                <a:gd name="T55" fmla="*/ 207 h 394"/>
                <a:gd name="T56" fmla="*/ 205 w 1324"/>
                <a:gd name="T57" fmla="*/ 177 h 394"/>
                <a:gd name="T58" fmla="*/ 281 w 1324"/>
                <a:gd name="T59" fmla="*/ 128 h 394"/>
                <a:gd name="T60" fmla="*/ 402 w 1324"/>
                <a:gd name="T61" fmla="*/ 69 h 394"/>
                <a:gd name="T62" fmla="*/ 486 w 1324"/>
                <a:gd name="T63" fmla="*/ 40 h 394"/>
                <a:gd name="T64" fmla="*/ 573 w 1324"/>
                <a:gd name="T65" fmla="*/ 19 h 394"/>
                <a:gd name="T66" fmla="*/ 624 w 1324"/>
                <a:gd name="T67" fmla="*/ 10 h 394"/>
                <a:gd name="T68" fmla="*/ 713 w 1324"/>
                <a:gd name="T69" fmla="*/ 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24" h="394">
                  <a:moveTo>
                    <a:pt x="757" y="0"/>
                  </a:moveTo>
                  <a:lnTo>
                    <a:pt x="801" y="0"/>
                  </a:lnTo>
                  <a:lnTo>
                    <a:pt x="847" y="3"/>
                  </a:lnTo>
                  <a:lnTo>
                    <a:pt x="935" y="15"/>
                  </a:lnTo>
                  <a:lnTo>
                    <a:pt x="942" y="16"/>
                  </a:lnTo>
                  <a:lnTo>
                    <a:pt x="987" y="26"/>
                  </a:lnTo>
                  <a:lnTo>
                    <a:pt x="1029" y="37"/>
                  </a:lnTo>
                  <a:lnTo>
                    <a:pt x="1073" y="51"/>
                  </a:lnTo>
                  <a:lnTo>
                    <a:pt x="1116" y="66"/>
                  </a:lnTo>
                  <a:lnTo>
                    <a:pt x="1159" y="84"/>
                  </a:lnTo>
                  <a:lnTo>
                    <a:pt x="1200" y="104"/>
                  </a:lnTo>
                  <a:lnTo>
                    <a:pt x="1241" y="127"/>
                  </a:lnTo>
                  <a:lnTo>
                    <a:pt x="1283" y="152"/>
                  </a:lnTo>
                  <a:lnTo>
                    <a:pt x="1287" y="154"/>
                  </a:lnTo>
                  <a:lnTo>
                    <a:pt x="1324" y="179"/>
                  </a:lnTo>
                  <a:lnTo>
                    <a:pt x="1306" y="206"/>
                  </a:lnTo>
                  <a:lnTo>
                    <a:pt x="1263" y="178"/>
                  </a:lnTo>
                  <a:lnTo>
                    <a:pt x="1263" y="178"/>
                  </a:lnTo>
                  <a:lnTo>
                    <a:pt x="1228" y="156"/>
                  </a:lnTo>
                  <a:lnTo>
                    <a:pt x="1187" y="134"/>
                  </a:lnTo>
                  <a:lnTo>
                    <a:pt x="1146" y="113"/>
                  </a:lnTo>
                  <a:lnTo>
                    <a:pt x="1103" y="96"/>
                  </a:lnTo>
                  <a:lnTo>
                    <a:pt x="1060" y="81"/>
                  </a:lnTo>
                  <a:lnTo>
                    <a:pt x="1016" y="66"/>
                  </a:lnTo>
                  <a:lnTo>
                    <a:pt x="973" y="56"/>
                  </a:lnTo>
                  <a:lnTo>
                    <a:pt x="935" y="47"/>
                  </a:lnTo>
                  <a:lnTo>
                    <a:pt x="935" y="47"/>
                  </a:lnTo>
                  <a:lnTo>
                    <a:pt x="847" y="35"/>
                  </a:lnTo>
                  <a:lnTo>
                    <a:pt x="801" y="32"/>
                  </a:lnTo>
                  <a:lnTo>
                    <a:pt x="757" y="32"/>
                  </a:lnTo>
                  <a:lnTo>
                    <a:pt x="713" y="34"/>
                  </a:lnTo>
                  <a:lnTo>
                    <a:pt x="668" y="37"/>
                  </a:lnTo>
                  <a:lnTo>
                    <a:pt x="624" y="43"/>
                  </a:lnTo>
                  <a:lnTo>
                    <a:pt x="580" y="50"/>
                  </a:lnTo>
                  <a:lnTo>
                    <a:pt x="580" y="50"/>
                  </a:lnTo>
                  <a:lnTo>
                    <a:pt x="543" y="59"/>
                  </a:lnTo>
                  <a:lnTo>
                    <a:pt x="499" y="69"/>
                  </a:lnTo>
                  <a:lnTo>
                    <a:pt x="458" y="84"/>
                  </a:lnTo>
                  <a:lnTo>
                    <a:pt x="415" y="99"/>
                  </a:lnTo>
                  <a:lnTo>
                    <a:pt x="374" y="116"/>
                  </a:lnTo>
                  <a:lnTo>
                    <a:pt x="294" y="157"/>
                  </a:lnTo>
                  <a:lnTo>
                    <a:pt x="256" y="181"/>
                  </a:lnTo>
                  <a:lnTo>
                    <a:pt x="224" y="203"/>
                  </a:lnTo>
                  <a:lnTo>
                    <a:pt x="224" y="203"/>
                  </a:lnTo>
                  <a:lnTo>
                    <a:pt x="187" y="231"/>
                  </a:lnTo>
                  <a:lnTo>
                    <a:pt x="152" y="260"/>
                  </a:lnTo>
                  <a:lnTo>
                    <a:pt x="118" y="291"/>
                  </a:lnTo>
                  <a:lnTo>
                    <a:pt x="85" y="324"/>
                  </a:lnTo>
                  <a:lnTo>
                    <a:pt x="53" y="359"/>
                  </a:lnTo>
                  <a:lnTo>
                    <a:pt x="25" y="394"/>
                  </a:lnTo>
                  <a:lnTo>
                    <a:pt x="0" y="375"/>
                  </a:lnTo>
                  <a:lnTo>
                    <a:pt x="29" y="335"/>
                  </a:lnTo>
                  <a:lnTo>
                    <a:pt x="62" y="300"/>
                  </a:lnTo>
                  <a:lnTo>
                    <a:pt x="94" y="268"/>
                  </a:lnTo>
                  <a:lnTo>
                    <a:pt x="128" y="237"/>
                  </a:lnTo>
                  <a:lnTo>
                    <a:pt x="163" y="207"/>
                  </a:lnTo>
                  <a:lnTo>
                    <a:pt x="200" y="179"/>
                  </a:lnTo>
                  <a:lnTo>
                    <a:pt x="205" y="177"/>
                  </a:lnTo>
                  <a:lnTo>
                    <a:pt x="243" y="152"/>
                  </a:lnTo>
                  <a:lnTo>
                    <a:pt x="281" y="128"/>
                  </a:lnTo>
                  <a:lnTo>
                    <a:pt x="361" y="87"/>
                  </a:lnTo>
                  <a:lnTo>
                    <a:pt x="402" y="69"/>
                  </a:lnTo>
                  <a:lnTo>
                    <a:pt x="445" y="54"/>
                  </a:lnTo>
                  <a:lnTo>
                    <a:pt x="486" y="40"/>
                  </a:lnTo>
                  <a:lnTo>
                    <a:pt x="530" y="29"/>
                  </a:lnTo>
                  <a:lnTo>
                    <a:pt x="573" y="19"/>
                  </a:lnTo>
                  <a:lnTo>
                    <a:pt x="580" y="18"/>
                  </a:lnTo>
                  <a:lnTo>
                    <a:pt x="624" y="10"/>
                  </a:lnTo>
                  <a:lnTo>
                    <a:pt x="668" y="4"/>
                  </a:lnTo>
                  <a:lnTo>
                    <a:pt x="713" y="1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2" name="Freeform 89"/>
            <p:cNvSpPr/>
            <p:nvPr/>
          </p:nvSpPr>
          <p:spPr bwMode="auto">
            <a:xfrm>
              <a:off x="3875047" y="2944318"/>
              <a:ext cx="136222" cy="133831"/>
            </a:xfrm>
            <a:custGeom>
              <a:avLst/>
              <a:gdLst>
                <a:gd name="T0" fmla="*/ 28 w 115"/>
                <a:gd name="T1" fmla="*/ 0 h 111"/>
                <a:gd name="T2" fmla="*/ 38 w 115"/>
                <a:gd name="T3" fmla="*/ 75 h 111"/>
                <a:gd name="T4" fmla="*/ 115 w 115"/>
                <a:gd name="T5" fmla="*/ 64 h 111"/>
                <a:gd name="T6" fmla="*/ 87 w 115"/>
                <a:gd name="T7" fmla="*/ 101 h 111"/>
                <a:gd name="T8" fmla="*/ 11 w 115"/>
                <a:gd name="T9" fmla="*/ 111 h 111"/>
                <a:gd name="T10" fmla="*/ 0 w 115"/>
                <a:gd name="T11" fmla="*/ 36 h 111"/>
                <a:gd name="T12" fmla="*/ 28 w 115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1">
                  <a:moveTo>
                    <a:pt x="28" y="0"/>
                  </a:moveTo>
                  <a:lnTo>
                    <a:pt x="38" y="75"/>
                  </a:lnTo>
                  <a:lnTo>
                    <a:pt x="115" y="64"/>
                  </a:lnTo>
                  <a:lnTo>
                    <a:pt x="87" y="101"/>
                  </a:lnTo>
                  <a:lnTo>
                    <a:pt x="11" y="111"/>
                  </a:lnTo>
                  <a:lnTo>
                    <a:pt x="0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3" name="Freeform 90"/>
            <p:cNvSpPr>
              <a:spLocks noEditPoints="1"/>
            </p:cNvSpPr>
            <p:nvPr/>
          </p:nvSpPr>
          <p:spPr bwMode="auto">
            <a:xfrm>
              <a:off x="3901335" y="4550296"/>
              <a:ext cx="272442" cy="262883"/>
            </a:xfrm>
            <a:custGeom>
              <a:avLst/>
              <a:gdLst>
                <a:gd name="T0" fmla="*/ 202 w 227"/>
                <a:gd name="T1" fmla="*/ 175 h 221"/>
                <a:gd name="T2" fmla="*/ 227 w 227"/>
                <a:gd name="T3" fmla="*/ 196 h 221"/>
                <a:gd name="T4" fmla="*/ 209 w 227"/>
                <a:gd name="T5" fmla="*/ 221 h 221"/>
                <a:gd name="T6" fmla="*/ 184 w 227"/>
                <a:gd name="T7" fmla="*/ 200 h 221"/>
                <a:gd name="T8" fmla="*/ 202 w 227"/>
                <a:gd name="T9" fmla="*/ 175 h 221"/>
                <a:gd name="T10" fmla="*/ 153 w 227"/>
                <a:gd name="T11" fmla="*/ 136 h 221"/>
                <a:gd name="T12" fmla="*/ 171 w 227"/>
                <a:gd name="T13" fmla="*/ 152 h 221"/>
                <a:gd name="T14" fmla="*/ 176 w 227"/>
                <a:gd name="T15" fmla="*/ 156 h 221"/>
                <a:gd name="T16" fmla="*/ 159 w 227"/>
                <a:gd name="T17" fmla="*/ 181 h 221"/>
                <a:gd name="T18" fmla="*/ 149 w 227"/>
                <a:gd name="T19" fmla="*/ 174 h 221"/>
                <a:gd name="T20" fmla="*/ 132 w 227"/>
                <a:gd name="T21" fmla="*/ 159 h 221"/>
                <a:gd name="T22" fmla="*/ 153 w 227"/>
                <a:gd name="T23" fmla="*/ 136 h 221"/>
                <a:gd name="T24" fmla="*/ 107 w 227"/>
                <a:gd name="T25" fmla="*/ 93 h 221"/>
                <a:gd name="T26" fmla="*/ 118 w 227"/>
                <a:gd name="T27" fmla="*/ 105 h 221"/>
                <a:gd name="T28" fmla="*/ 129 w 227"/>
                <a:gd name="T29" fmla="*/ 115 h 221"/>
                <a:gd name="T30" fmla="*/ 109 w 227"/>
                <a:gd name="T31" fmla="*/ 139 h 221"/>
                <a:gd name="T32" fmla="*/ 95 w 227"/>
                <a:gd name="T33" fmla="*/ 127 h 221"/>
                <a:gd name="T34" fmla="*/ 84 w 227"/>
                <a:gd name="T35" fmla="*/ 115 h 221"/>
                <a:gd name="T36" fmla="*/ 107 w 227"/>
                <a:gd name="T37" fmla="*/ 93 h 221"/>
                <a:gd name="T38" fmla="*/ 65 w 227"/>
                <a:gd name="T39" fmla="*/ 49 h 221"/>
                <a:gd name="T40" fmla="*/ 68 w 227"/>
                <a:gd name="T41" fmla="*/ 53 h 221"/>
                <a:gd name="T42" fmla="*/ 85 w 227"/>
                <a:gd name="T43" fmla="*/ 71 h 221"/>
                <a:gd name="T44" fmla="*/ 62 w 227"/>
                <a:gd name="T45" fmla="*/ 93 h 221"/>
                <a:gd name="T46" fmla="*/ 45 w 227"/>
                <a:gd name="T47" fmla="*/ 75 h 221"/>
                <a:gd name="T48" fmla="*/ 40 w 227"/>
                <a:gd name="T49" fmla="*/ 68 h 221"/>
                <a:gd name="T50" fmla="*/ 65 w 227"/>
                <a:gd name="T51" fmla="*/ 49 h 221"/>
                <a:gd name="T52" fmla="*/ 25 w 227"/>
                <a:gd name="T53" fmla="*/ 0 h 221"/>
                <a:gd name="T54" fmla="*/ 44 w 227"/>
                <a:gd name="T55" fmla="*/ 24 h 221"/>
                <a:gd name="T56" fmla="*/ 19 w 227"/>
                <a:gd name="T57" fmla="*/ 43 h 221"/>
                <a:gd name="T58" fmla="*/ 0 w 227"/>
                <a:gd name="T59" fmla="*/ 19 h 221"/>
                <a:gd name="T60" fmla="*/ 25 w 227"/>
                <a:gd name="T6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7" h="221">
                  <a:moveTo>
                    <a:pt x="202" y="175"/>
                  </a:moveTo>
                  <a:lnTo>
                    <a:pt x="227" y="196"/>
                  </a:lnTo>
                  <a:lnTo>
                    <a:pt x="209" y="221"/>
                  </a:lnTo>
                  <a:lnTo>
                    <a:pt x="184" y="200"/>
                  </a:lnTo>
                  <a:lnTo>
                    <a:pt x="202" y="175"/>
                  </a:lnTo>
                  <a:close/>
                  <a:moveTo>
                    <a:pt x="153" y="136"/>
                  </a:moveTo>
                  <a:lnTo>
                    <a:pt x="171" y="152"/>
                  </a:lnTo>
                  <a:lnTo>
                    <a:pt x="176" y="156"/>
                  </a:lnTo>
                  <a:lnTo>
                    <a:pt x="159" y="181"/>
                  </a:lnTo>
                  <a:lnTo>
                    <a:pt x="149" y="174"/>
                  </a:lnTo>
                  <a:lnTo>
                    <a:pt x="132" y="159"/>
                  </a:lnTo>
                  <a:lnTo>
                    <a:pt x="153" y="136"/>
                  </a:lnTo>
                  <a:close/>
                  <a:moveTo>
                    <a:pt x="107" y="93"/>
                  </a:moveTo>
                  <a:lnTo>
                    <a:pt x="118" y="105"/>
                  </a:lnTo>
                  <a:lnTo>
                    <a:pt x="129" y="115"/>
                  </a:lnTo>
                  <a:lnTo>
                    <a:pt x="109" y="139"/>
                  </a:lnTo>
                  <a:lnTo>
                    <a:pt x="95" y="127"/>
                  </a:lnTo>
                  <a:lnTo>
                    <a:pt x="84" y="115"/>
                  </a:lnTo>
                  <a:lnTo>
                    <a:pt x="107" y="93"/>
                  </a:lnTo>
                  <a:close/>
                  <a:moveTo>
                    <a:pt x="65" y="49"/>
                  </a:moveTo>
                  <a:lnTo>
                    <a:pt x="68" y="53"/>
                  </a:lnTo>
                  <a:lnTo>
                    <a:pt x="85" y="71"/>
                  </a:lnTo>
                  <a:lnTo>
                    <a:pt x="62" y="93"/>
                  </a:lnTo>
                  <a:lnTo>
                    <a:pt x="45" y="75"/>
                  </a:lnTo>
                  <a:lnTo>
                    <a:pt x="40" y="68"/>
                  </a:lnTo>
                  <a:lnTo>
                    <a:pt x="65" y="49"/>
                  </a:lnTo>
                  <a:close/>
                  <a:moveTo>
                    <a:pt x="25" y="0"/>
                  </a:moveTo>
                  <a:lnTo>
                    <a:pt x="44" y="24"/>
                  </a:lnTo>
                  <a:lnTo>
                    <a:pt x="19" y="43"/>
                  </a:lnTo>
                  <a:lnTo>
                    <a:pt x="0" y="1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4" name="Freeform 91"/>
            <p:cNvSpPr/>
            <p:nvPr/>
          </p:nvSpPr>
          <p:spPr bwMode="auto">
            <a:xfrm>
              <a:off x="4152269" y="4557465"/>
              <a:ext cx="1584467" cy="470800"/>
            </a:xfrm>
            <a:custGeom>
              <a:avLst/>
              <a:gdLst>
                <a:gd name="T0" fmla="*/ 1325 w 1325"/>
                <a:gd name="T1" fmla="*/ 19 h 395"/>
                <a:gd name="T2" fmla="*/ 1262 w 1325"/>
                <a:gd name="T3" fmla="*/ 93 h 395"/>
                <a:gd name="T4" fmla="*/ 1196 w 1325"/>
                <a:gd name="T5" fmla="*/ 158 h 395"/>
                <a:gd name="T6" fmla="*/ 1124 w 1325"/>
                <a:gd name="T7" fmla="*/ 214 h 395"/>
                <a:gd name="T8" fmla="*/ 1043 w 1325"/>
                <a:gd name="T9" fmla="*/ 266 h 395"/>
                <a:gd name="T10" fmla="*/ 922 w 1325"/>
                <a:gd name="T11" fmla="*/ 325 h 395"/>
                <a:gd name="T12" fmla="*/ 838 w 1325"/>
                <a:gd name="T13" fmla="*/ 353 h 395"/>
                <a:gd name="T14" fmla="*/ 751 w 1325"/>
                <a:gd name="T15" fmla="*/ 375 h 395"/>
                <a:gd name="T16" fmla="*/ 701 w 1325"/>
                <a:gd name="T17" fmla="*/ 384 h 395"/>
                <a:gd name="T18" fmla="*/ 611 w 1325"/>
                <a:gd name="T19" fmla="*/ 393 h 395"/>
                <a:gd name="T20" fmla="*/ 523 w 1325"/>
                <a:gd name="T21" fmla="*/ 395 h 395"/>
                <a:gd name="T22" fmla="*/ 389 w 1325"/>
                <a:gd name="T23" fmla="*/ 380 h 395"/>
                <a:gd name="T24" fmla="*/ 294 w 1325"/>
                <a:gd name="T25" fmla="*/ 358 h 395"/>
                <a:gd name="T26" fmla="*/ 208 w 1325"/>
                <a:gd name="T27" fmla="*/ 328 h 395"/>
                <a:gd name="T28" fmla="*/ 124 w 1325"/>
                <a:gd name="T29" fmla="*/ 290 h 395"/>
                <a:gd name="T30" fmla="*/ 41 w 1325"/>
                <a:gd name="T31" fmla="*/ 243 h 395"/>
                <a:gd name="T32" fmla="*/ 0 w 1325"/>
                <a:gd name="T33" fmla="*/ 215 h 395"/>
                <a:gd name="T34" fmla="*/ 60 w 1325"/>
                <a:gd name="T35" fmla="*/ 216 h 395"/>
                <a:gd name="T36" fmla="*/ 96 w 1325"/>
                <a:gd name="T37" fmla="*/ 239 h 395"/>
                <a:gd name="T38" fmla="*/ 178 w 1325"/>
                <a:gd name="T39" fmla="*/ 281 h 395"/>
                <a:gd name="T40" fmla="*/ 264 w 1325"/>
                <a:gd name="T41" fmla="*/ 314 h 395"/>
                <a:gd name="T42" fmla="*/ 392 w 1325"/>
                <a:gd name="T43" fmla="*/ 347 h 395"/>
                <a:gd name="T44" fmla="*/ 523 w 1325"/>
                <a:gd name="T45" fmla="*/ 362 h 395"/>
                <a:gd name="T46" fmla="*/ 611 w 1325"/>
                <a:gd name="T47" fmla="*/ 361 h 395"/>
                <a:gd name="T48" fmla="*/ 701 w 1325"/>
                <a:gd name="T49" fmla="*/ 352 h 395"/>
                <a:gd name="T50" fmla="*/ 744 w 1325"/>
                <a:gd name="T51" fmla="*/ 344 h 395"/>
                <a:gd name="T52" fmla="*/ 825 w 1325"/>
                <a:gd name="T53" fmla="*/ 324 h 395"/>
                <a:gd name="T54" fmla="*/ 909 w 1325"/>
                <a:gd name="T55" fmla="*/ 296 h 395"/>
                <a:gd name="T56" fmla="*/ 1029 w 1325"/>
                <a:gd name="T57" fmla="*/ 237 h 395"/>
                <a:gd name="T58" fmla="*/ 1100 w 1325"/>
                <a:gd name="T59" fmla="*/ 190 h 395"/>
                <a:gd name="T60" fmla="*/ 1172 w 1325"/>
                <a:gd name="T61" fmla="*/ 134 h 395"/>
                <a:gd name="T62" fmla="*/ 1238 w 1325"/>
                <a:gd name="T63" fmla="*/ 69 h 395"/>
                <a:gd name="T64" fmla="*/ 1300 w 1325"/>
                <a:gd name="T6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5" h="395">
                  <a:moveTo>
                    <a:pt x="1300" y="0"/>
                  </a:moveTo>
                  <a:lnTo>
                    <a:pt x="1325" y="19"/>
                  </a:lnTo>
                  <a:lnTo>
                    <a:pt x="1294" y="58"/>
                  </a:lnTo>
                  <a:lnTo>
                    <a:pt x="1262" y="93"/>
                  </a:lnTo>
                  <a:lnTo>
                    <a:pt x="1230" y="125"/>
                  </a:lnTo>
                  <a:lnTo>
                    <a:pt x="1196" y="158"/>
                  </a:lnTo>
                  <a:lnTo>
                    <a:pt x="1160" y="187"/>
                  </a:lnTo>
                  <a:lnTo>
                    <a:pt x="1124" y="214"/>
                  </a:lnTo>
                  <a:lnTo>
                    <a:pt x="1119" y="216"/>
                  </a:lnTo>
                  <a:lnTo>
                    <a:pt x="1043" y="266"/>
                  </a:lnTo>
                  <a:lnTo>
                    <a:pt x="963" y="308"/>
                  </a:lnTo>
                  <a:lnTo>
                    <a:pt x="922" y="325"/>
                  </a:lnTo>
                  <a:lnTo>
                    <a:pt x="879" y="340"/>
                  </a:lnTo>
                  <a:lnTo>
                    <a:pt x="838" y="353"/>
                  </a:lnTo>
                  <a:lnTo>
                    <a:pt x="794" y="365"/>
                  </a:lnTo>
                  <a:lnTo>
                    <a:pt x="751" y="375"/>
                  </a:lnTo>
                  <a:lnTo>
                    <a:pt x="744" y="377"/>
                  </a:lnTo>
                  <a:lnTo>
                    <a:pt x="701" y="384"/>
                  </a:lnTo>
                  <a:lnTo>
                    <a:pt x="657" y="390"/>
                  </a:lnTo>
                  <a:lnTo>
                    <a:pt x="611" y="393"/>
                  </a:lnTo>
                  <a:lnTo>
                    <a:pt x="567" y="395"/>
                  </a:lnTo>
                  <a:lnTo>
                    <a:pt x="523" y="395"/>
                  </a:lnTo>
                  <a:lnTo>
                    <a:pt x="477" y="392"/>
                  </a:lnTo>
                  <a:lnTo>
                    <a:pt x="389" y="380"/>
                  </a:lnTo>
                  <a:lnTo>
                    <a:pt x="383" y="378"/>
                  </a:lnTo>
                  <a:lnTo>
                    <a:pt x="294" y="358"/>
                  </a:lnTo>
                  <a:lnTo>
                    <a:pt x="250" y="343"/>
                  </a:lnTo>
                  <a:lnTo>
                    <a:pt x="208" y="328"/>
                  </a:lnTo>
                  <a:lnTo>
                    <a:pt x="165" y="311"/>
                  </a:lnTo>
                  <a:lnTo>
                    <a:pt x="124" y="290"/>
                  </a:lnTo>
                  <a:lnTo>
                    <a:pt x="82" y="268"/>
                  </a:lnTo>
                  <a:lnTo>
                    <a:pt x="41" y="243"/>
                  </a:lnTo>
                  <a:lnTo>
                    <a:pt x="37" y="240"/>
                  </a:lnTo>
                  <a:lnTo>
                    <a:pt x="0" y="215"/>
                  </a:lnTo>
                  <a:lnTo>
                    <a:pt x="18" y="188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96" y="239"/>
                  </a:lnTo>
                  <a:lnTo>
                    <a:pt x="137" y="261"/>
                  </a:lnTo>
                  <a:lnTo>
                    <a:pt x="178" y="281"/>
                  </a:lnTo>
                  <a:lnTo>
                    <a:pt x="221" y="299"/>
                  </a:lnTo>
                  <a:lnTo>
                    <a:pt x="264" y="314"/>
                  </a:lnTo>
                  <a:lnTo>
                    <a:pt x="308" y="328"/>
                  </a:lnTo>
                  <a:lnTo>
                    <a:pt x="392" y="347"/>
                  </a:lnTo>
                  <a:lnTo>
                    <a:pt x="477" y="359"/>
                  </a:lnTo>
                  <a:lnTo>
                    <a:pt x="523" y="362"/>
                  </a:lnTo>
                  <a:lnTo>
                    <a:pt x="567" y="362"/>
                  </a:lnTo>
                  <a:lnTo>
                    <a:pt x="611" y="361"/>
                  </a:lnTo>
                  <a:lnTo>
                    <a:pt x="657" y="358"/>
                  </a:lnTo>
                  <a:lnTo>
                    <a:pt x="701" y="352"/>
                  </a:lnTo>
                  <a:lnTo>
                    <a:pt x="744" y="344"/>
                  </a:lnTo>
                  <a:lnTo>
                    <a:pt x="744" y="344"/>
                  </a:lnTo>
                  <a:lnTo>
                    <a:pt x="780" y="336"/>
                  </a:lnTo>
                  <a:lnTo>
                    <a:pt x="825" y="324"/>
                  </a:lnTo>
                  <a:lnTo>
                    <a:pt x="866" y="311"/>
                  </a:lnTo>
                  <a:lnTo>
                    <a:pt x="909" y="296"/>
                  </a:lnTo>
                  <a:lnTo>
                    <a:pt x="950" y="278"/>
                  </a:lnTo>
                  <a:lnTo>
                    <a:pt x="1029" y="237"/>
                  </a:lnTo>
                  <a:lnTo>
                    <a:pt x="1100" y="190"/>
                  </a:lnTo>
                  <a:lnTo>
                    <a:pt x="1100" y="190"/>
                  </a:lnTo>
                  <a:lnTo>
                    <a:pt x="1137" y="163"/>
                  </a:lnTo>
                  <a:lnTo>
                    <a:pt x="1172" y="134"/>
                  </a:lnTo>
                  <a:lnTo>
                    <a:pt x="1206" y="102"/>
                  </a:lnTo>
                  <a:lnTo>
                    <a:pt x="1238" y="69"/>
                  </a:lnTo>
                  <a:lnTo>
                    <a:pt x="1271" y="34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5" name="Freeform 92"/>
            <p:cNvSpPr/>
            <p:nvPr/>
          </p:nvSpPr>
          <p:spPr bwMode="auto">
            <a:xfrm>
              <a:off x="5622024" y="4533567"/>
              <a:ext cx="136222" cy="133831"/>
            </a:xfrm>
            <a:custGeom>
              <a:avLst/>
              <a:gdLst>
                <a:gd name="T0" fmla="*/ 104 w 114"/>
                <a:gd name="T1" fmla="*/ 0 h 112"/>
                <a:gd name="T2" fmla="*/ 114 w 114"/>
                <a:gd name="T3" fmla="*/ 75 h 112"/>
                <a:gd name="T4" fmla="*/ 87 w 114"/>
                <a:gd name="T5" fmla="*/ 112 h 112"/>
                <a:gd name="T6" fmla="*/ 76 w 114"/>
                <a:gd name="T7" fmla="*/ 35 h 112"/>
                <a:gd name="T8" fmla="*/ 0 w 114"/>
                <a:gd name="T9" fmla="*/ 47 h 112"/>
                <a:gd name="T10" fmla="*/ 28 w 114"/>
                <a:gd name="T11" fmla="*/ 10 h 112"/>
                <a:gd name="T12" fmla="*/ 104 w 114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12">
                  <a:moveTo>
                    <a:pt x="104" y="0"/>
                  </a:moveTo>
                  <a:lnTo>
                    <a:pt x="114" y="75"/>
                  </a:lnTo>
                  <a:lnTo>
                    <a:pt x="87" y="112"/>
                  </a:lnTo>
                  <a:lnTo>
                    <a:pt x="76" y="35"/>
                  </a:lnTo>
                  <a:lnTo>
                    <a:pt x="0" y="47"/>
                  </a:lnTo>
                  <a:lnTo>
                    <a:pt x="28" y="1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6" name="Freeform 93"/>
            <p:cNvSpPr>
              <a:spLocks noEditPoints="1"/>
            </p:cNvSpPr>
            <p:nvPr/>
          </p:nvSpPr>
          <p:spPr bwMode="auto">
            <a:xfrm>
              <a:off x="6852793" y="2798539"/>
              <a:ext cx="272442" cy="265273"/>
            </a:xfrm>
            <a:custGeom>
              <a:avLst/>
              <a:gdLst>
                <a:gd name="T0" fmla="*/ 19 w 226"/>
                <a:gd name="T1" fmla="*/ 179 h 223"/>
                <a:gd name="T2" fmla="*/ 44 w 226"/>
                <a:gd name="T3" fmla="*/ 198 h 223"/>
                <a:gd name="T4" fmla="*/ 25 w 226"/>
                <a:gd name="T5" fmla="*/ 223 h 223"/>
                <a:gd name="T6" fmla="*/ 0 w 226"/>
                <a:gd name="T7" fmla="*/ 204 h 223"/>
                <a:gd name="T8" fmla="*/ 19 w 226"/>
                <a:gd name="T9" fmla="*/ 179 h 223"/>
                <a:gd name="T10" fmla="*/ 61 w 226"/>
                <a:gd name="T11" fmla="*/ 129 h 223"/>
                <a:gd name="T12" fmla="*/ 85 w 226"/>
                <a:gd name="T13" fmla="*/ 151 h 223"/>
                <a:gd name="T14" fmla="*/ 67 w 226"/>
                <a:gd name="T15" fmla="*/ 168 h 223"/>
                <a:gd name="T16" fmla="*/ 64 w 226"/>
                <a:gd name="T17" fmla="*/ 173 h 223"/>
                <a:gd name="T18" fmla="*/ 39 w 226"/>
                <a:gd name="T19" fmla="*/ 154 h 223"/>
                <a:gd name="T20" fmla="*/ 45 w 226"/>
                <a:gd name="T21" fmla="*/ 146 h 223"/>
                <a:gd name="T22" fmla="*/ 61 w 226"/>
                <a:gd name="T23" fmla="*/ 129 h 223"/>
                <a:gd name="T24" fmla="*/ 109 w 226"/>
                <a:gd name="T25" fmla="*/ 83 h 223"/>
                <a:gd name="T26" fmla="*/ 129 w 226"/>
                <a:gd name="T27" fmla="*/ 106 h 223"/>
                <a:gd name="T28" fmla="*/ 117 w 226"/>
                <a:gd name="T29" fmla="*/ 117 h 223"/>
                <a:gd name="T30" fmla="*/ 107 w 226"/>
                <a:gd name="T31" fmla="*/ 127 h 223"/>
                <a:gd name="T32" fmla="*/ 83 w 226"/>
                <a:gd name="T33" fmla="*/ 105 h 223"/>
                <a:gd name="T34" fmla="*/ 95 w 226"/>
                <a:gd name="T35" fmla="*/ 95 h 223"/>
                <a:gd name="T36" fmla="*/ 109 w 226"/>
                <a:gd name="T37" fmla="*/ 83 h 223"/>
                <a:gd name="T38" fmla="*/ 157 w 226"/>
                <a:gd name="T39" fmla="*/ 39 h 223"/>
                <a:gd name="T40" fmla="*/ 175 w 226"/>
                <a:gd name="T41" fmla="*/ 65 h 223"/>
                <a:gd name="T42" fmla="*/ 170 w 226"/>
                <a:gd name="T43" fmla="*/ 68 h 223"/>
                <a:gd name="T44" fmla="*/ 153 w 226"/>
                <a:gd name="T45" fmla="*/ 84 h 223"/>
                <a:gd name="T46" fmla="*/ 132 w 226"/>
                <a:gd name="T47" fmla="*/ 61 h 223"/>
                <a:gd name="T48" fmla="*/ 148 w 226"/>
                <a:gd name="T49" fmla="*/ 46 h 223"/>
                <a:gd name="T50" fmla="*/ 157 w 226"/>
                <a:gd name="T51" fmla="*/ 39 h 223"/>
                <a:gd name="T52" fmla="*/ 209 w 226"/>
                <a:gd name="T53" fmla="*/ 0 h 223"/>
                <a:gd name="T54" fmla="*/ 226 w 226"/>
                <a:gd name="T55" fmla="*/ 27 h 223"/>
                <a:gd name="T56" fmla="*/ 201 w 226"/>
                <a:gd name="T57" fmla="*/ 46 h 223"/>
                <a:gd name="T58" fmla="*/ 184 w 226"/>
                <a:gd name="T59" fmla="*/ 20 h 223"/>
                <a:gd name="T60" fmla="*/ 209 w 226"/>
                <a:gd name="T6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6" h="223">
                  <a:moveTo>
                    <a:pt x="19" y="179"/>
                  </a:moveTo>
                  <a:lnTo>
                    <a:pt x="44" y="198"/>
                  </a:lnTo>
                  <a:lnTo>
                    <a:pt x="25" y="223"/>
                  </a:lnTo>
                  <a:lnTo>
                    <a:pt x="0" y="204"/>
                  </a:lnTo>
                  <a:lnTo>
                    <a:pt x="19" y="179"/>
                  </a:lnTo>
                  <a:close/>
                  <a:moveTo>
                    <a:pt x="61" y="129"/>
                  </a:moveTo>
                  <a:lnTo>
                    <a:pt x="85" y="151"/>
                  </a:lnTo>
                  <a:lnTo>
                    <a:pt x="67" y="168"/>
                  </a:lnTo>
                  <a:lnTo>
                    <a:pt x="64" y="173"/>
                  </a:lnTo>
                  <a:lnTo>
                    <a:pt x="39" y="154"/>
                  </a:lnTo>
                  <a:lnTo>
                    <a:pt x="45" y="146"/>
                  </a:lnTo>
                  <a:lnTo>
                    <a:pt x="61" y="129"/>
                  </a:lnTo>
                  <a:close/>
                  <a:moveTo>
                    <a:pt x="109" y="83"/>
                  </a:moveTo>
                  <a:lnTo>
                    <a:pt x="129" y="106"/>
                  </a:lnTo>
                  <a:lnTo>
                    <a:pt x="117" y="117"/>
                  </a:lnTo>
                  <a:lnTo>
                    <a:pt x="107" y="127"/>
                  </a:lnTo>
                  <a:lnTo>
                    <a:pt x="83" y="105"/>
                  </a:lnTo>
                  <a:lnTo>
                    <a:pt x="95" y="95"/>
                  </a:lnTo>
                  <a:lnTo>
                    <a:pt x="109" y="83"/>
                  </a:lnTo>
                  <a:close/>
                  <a:moveTo>
                    <a:pt x="157" y="39"/>
                  </a:moveTo>
                  <a:lnTo>
                    <a:pt x="175" y="65"/>
                  </a:lnTo>
                  <a:lnTo>
                    <a:pt x="170" y="68"/>
                  </a:lnTo>
                  <a:lnTo>
                    <a:pt x="153" y="84"/>
                  </a:lnTo>
                  <a:lnTo>
                    <a:pt x="132" y="61"/>
                  </a:lnTo>
                  <a:lnTo>
                    <a:pt x="148" y="46"/>
                  </a:lnTo>
                  <a:lnTo>
                    <a:pt x="157" y="39"/>
                  </a:lnTo>
                  <a:close/>
                  <a:moveTo>
                    <a:pt x="209" y="0"/>
                  </a:moveTo>
                  <a:lnTo>
                    <a:pt x="226" y="27"/>
                  </a:lnTo>
                  <a:lnTo>
                    <a:pt x="201" y="46"/>
                  </a:lnTo>
                  <a:lnTo>
                    <a:pt x="184" y="2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7" name="Freeform 94"/>
            <p:cNvSpPr/>
            <p:nvPr/>
          </p:nvSpPr>
          <p:spPr bwMode="auto">
            <a:xfrm>
              <a:off x="7103727" y="2583451"/>
              <a:ext cx="1584467" cy="470800"/>
            </a:xfrm>
            <a:custGeom>
              <a:avLst/>
              <a:gdLst>
                <a:gd name="T0" fmla="*/ 567 w 1325"/>
                <a:gd name="T1" fmla="*/ 0 h 394"/>
                <a:gd name="T2" fmla="*/ 656 w 1325"/>
                <a:gd name="T3" fmla="*/ 4 h 394"/>
                <a:gd name="T4" fmla="*/ 743 w 1325"/>
                <a:gd name="T5" fmla="*/ 18 h 394"/>
                <a:gd name="T6" fmla="*/ 793 w 1325"/>
                <a:gd name="T7" fmla="*/ 29 h 394"/>
                <a:gd name="T8" fmla="*/ 879 w 1325"/>
                <a:gd name="T9" fmla="*/ 54 h 394"/>
                <a:gd name="T10" fmla="*/ 963 w 1325"/>
                <a:gd name="T11" fmla="*/ 87 h 394"/>
                <a:gd name="T12" fmla="*/ 1081 w 1325"/>
                <a:gd name="T13" fmla="*/ 152 h 394"/>
                <a:gd name="T14" fmla="*/ 1123 w 1325"/>
                <a:gd name="T15" fmla="*/ 179 h 394"/>
                <a:gd name="T16" fmla="*/ 1196 w 1325"/>
                <a:gd name="T17" fmla="*/ 237 h 394"/>
                <a:gd name="T18" fmla="*/ 1262 w 1325"/>
                <a:gd name="T19" fmla="*/ 300 h 394"/>
                <a:gd name="T20" fmla="*/ 1325 w 1325"/>
                <a:gd name="T21" fmla="*/ 375 h 394"/>
                <a:gd name="T22" fmla="*/ 1271 w 1325"/>
                <a:gd name="T23" fmla="*/ 359 h 394"/>
                <a:gd name="T24" fmla="*/ 1206 w 1325"/>
                <a:gd name="T25" fmla="*/ 291 h 394"/>
                <a:gd name="T26" fmla="*/ 1137 w 1325"/>
                <a:gd name="T27" fmla="*/ 231 h 394"/>
                <a:gd name="T28" fmla="*/ 1100 w 1325"/>
                <a:gd name="T29" fmla="*/ 203 h 394"/>
                <a:gd name="T30" fmla="*/ 1029 w 1325"/>
                <a:gd name="T31" fmla="*/ 157 h 394"/>
                <a:gd name="T32" fmla="*/ 908 w 1325"/>
                <a:gd name="T33" fmla="*/ 99 h 394"/>
                <a:gd name="T34" fmla="*/ 824 w 1325"/>
                <a:gd name="T35" fmla="*/ 69 h 394"/>
                <a:gd name="T36" fmla="*/ 743 w 1325"/>
                <a:gd name="T37" fmla="*/ 50 h 394"/>
                <a:gd name="T38" fmla="*/ 701 w 1325"/>
                <a:gd name="T39" fmla="*/ 43 h 394"/>
                <a:gd name="T40" fmla="*/ 611 w 1325"/>
                <a:gd name="T41" fmla="*/ 34 h 394"/>
                <a:gd name="T42" fmla="*/ 522 w 1325"/>
                <a:gd name="T43" fmla="*/ 32 h 394"/>
                <a:gd name="T44" fmla="*/ 391 w 1325"/>
                <a:gd name="T45" fmla="*/ 47 h 394"/>
                <a:gd name="T46" fmla="*/ 263 w 1325"/>
                <a:gd name="T47" fmla="*/ 81 h 394"/>
                <a:gd name="T48" fmla="*/ 178 w 1325"/>
                <a:gd name="T49" fmla="*/ 113 h 394"/>
                <a:gd name="T50" fmla="*/ 95 w 1325"/>
                <a:gd name="T51" fmla="*/ 156 h 394"/>
                <a:gd name="T52" fmla="*/ 60 w 1325"/>
                <a:gd name="T53" fmla="*/ 178 h 394"/>
                <a:gd name="T54" fmla="*/ 0 w 1325"/>
                <a:gd name="T55" fmla="*/ 179 h 394"/>
                <a:gd name="T56" fmla="*/ 41 w 1325"/>
                <a:gd name="T57" fmla="*/ 152 h 394"/>
                <a:gd name="T58" fmla="*/ 123 w 1325"/>
                <a:gd name="T59" fmla="*/ 104 h 394"/>
                <a:gd name="T60" fmla="*/ 207 w 1325"/>
                <a:gd name="T61" fmla="*/ 66 h 394"/>
                <a:gd name="T62" fmla="*/ 294 w 1325"/>
                <a:gd name="T63" fmla="*/ 37 h 394"/>
                <a:gd name="T64" fmla="*/ 388 w 1325"/>
                <a:gd name="T65" fmla="*/ 15 h 394"/>
                <a:gd name="T66" fmla="*/ 522 w 1325"/>
                <a:gd name="T6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25" h="394">
                  <a:moveTo>
                    <a:pt x="522" y="0"/>
                  </a:moveTo>
                  <a:lnTo>
                    <a:pt x="567" y="0"/>
                  </a:lnTo>
                  <a:lnTo>
                    <a:pt x="611" y="1"/>
                  </a:lnTo>
                  <a:lnTo>
                    <a:pt x="656" y="4"/>
                  </a:lnTo>
                  <a:lnTo>
                    <a:pt x="701" y="10"/>
                  </a:lnTo>
                  <a:lnTo>
                    <a:pt x="743" y="18"/>
                  </a:lnTo>
                  <a:lnTo>
                    <a:pt x="751" y="19"/>
                  </a:lnTo>
                  <a:lnTo>
                    <a:pt x="793" y="29"/>
                  </a:lnTo>
                  <a:lnTo>
                    <a:pt x="838" y="40"/>
                  </a:lnTo>
                  <a:lnTo>
                    <a:pt x="879" y="54"/>
                  </a:lnTo>
                  <a:lnTo>
                    <a:pt x="922" y="69"/>
                  </a:lnTo>
                  <a:lnTo>
                    <a:pt x="963" y="87"/>
                  </a:lnTo>
                  <a:lnTo>
                    <a:pt x="1042" y="128"/>
                  </a:lnTo>
                  <a:lnTo>
                    <a:pt x="1081" y="152"/>
                  </a:lnTo>
                  <a:lnTo>
                    <a:pt x="1119" y="177"/>
                  </a:lnTo>
                  <a:lnTo>
                    <a:pt x="1123" y="179"/>
                  </a:lnTo>
                  <a:lnTo>
                    <a:pt x="1160" y="207"/>
                  </a:lnTo>
                  <a:lnTo>
                    <a:pt x="1196" y="237"/>
                  </a:lnTo>
                  <a:lnTo>
                    <a:pt x="1229" y="268"/>
                  </a:lnTo>
                  <a:lnTo>
                    <a:pt x="1262" y="300"/>
                  </a:lnTo>
                  <a:lnTo>
                    <a:pt x="1294" y="335"/>
                  </a:lnTo>
                  <a:lnTo>
                    <a:pt x="1325" y="375"/>
                  </a:lnTo>
                  <a:lnTo>
                    <a:pt x="1300" y="394"/>
                  </a:lnTo>
                  <a:lnTo>
                    <a:pt x="1271" y="359"/>
                  </a:lnTo>
                  <a:lnTo>
                    <a:pt x="1238" y="324"/>
                  </a:lnTo>
                  <a:lnTo>
                    <a:pt x="1206" y="291"/>
                  </a:lnTo>
                  <a:lnTo>
                    <a:pt x="1172" y="260"/>
                  </a:lnTo>
                  <a:lnTo>
                    <a:pt x="1137" y="231"/>
                  </a:lnTo>
                  <a:lnTo>
                    <a:pt x="1100" y="203"/>
                  </a:lnTo>
                  <a:lnTo>
                    <a:pt x="1100" y="203"/>
                  </a:lnTo>
                  <a:lnTo>
                    <a:pt x="1067" y="181"/>
                  </a:lnTo>
                  <a:lnTo>
                    <a:pt x="1029" y="157"/>
                  </a:lnTo>
                  <a:lnTo>
                    <a:pt x="950" y="116"/>
                  </a:lnTo>
                  <a:lnTo>
                    <a:pt x="908" y="99"/>
                  </a:lnTo>
                  <a:lnTo>
                    <a:pt x="866" y="84"/>
                  </a:lnTo>
                  <a:lnTo>
                    <a:pt x="824" y="69"/>
                  </a:lnTo>
                  <a:lnTo>
                    <a:pt x="780" y="59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01" y="43"/>
                  </a:lnTo>
                  <a:lnTo>
                    <a:pt x="656" y="37"/>
                  </a:lnTo>
                  <a:lnTo>
                    <a:pt x="611" y="34"/>
                  </a:lnTo>
                  <a:lnTo>
                    <a:pt x="567" y="32"/>
                  </a:lnTo>
                  <a:lnTo>
                    <a:pt x="522" y="32"/>
                  </a:lnTo>
                  <a:lnTo>
                    <a:pt x="477" y="35"/>
                  </a:lnTo>
                  <a:lnTo>
                    <a:pt x="391" y="47"/>
                  </a:lnTo>
                  <a:lnTo>
                    <a:pt x="307" y="66"/>
                  </a:lnTo>
                  <a:lnTo>
                    <a:pt x="263" y="81"/>
                  </a:lnTo>
                  <a:lnTo>
                    <a:pt x="221" y="96"/>
                  </a:lnTo>
                  <a:lnTo>
                    <a:pt x="178" y="113"/>
                  </a:lnTo>
                  <a:lnTo>
                    <a:pt x="137" y="134"/>
                  </a:lnTo>
                  <a:lnTo>
                    <a:pt x="95" y="156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17" y="206"/>
                  </a:lnTo>
                  <a:lnTo>
                    <a:pt x="0" y="179"/>
                  </a:lnTo>
                  <a:lnTo>
                    <a:pt x="36" y="154"/>
                  </a:lnTo>
                  <a:lnTo>
                    <a:pt x="41" y="152"/>
                  </a:lnTo>
                  <a:lnTo>
                    <a:pt x="82" y="127"/>
                  </a:lnTo>
                  <a:lnTo>
                    <a:pt x="123" y="104"/>
                  </a:lnTo>
                  <a:lnTo>
                    <a:pt x="165" y="84"/>
                  </a:lnTo>
                  <a:lnTo>
                    <a:pt x="207" y="66"/>
                  </a:lnTo>
                  <a:lnTo>
                    <a:pt x="250" y="51"/>
                  </a:lnTo>
                  <a:lnTo>
                    <a:pt x="294" y="37"/>
                  </a:lnTo>
                  <a:lnTo>
                    <a:pt x="383" y="16"/>
                  </a:lnTo>
                  <a:lnTo>
                    <a:pt x="388" y="15"/>
                  </a:lnTo>
                  <a:lnTo>
                    <a:pt x="477" y="3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8" name="Freeform 95"/>
            <p:cNvSpPr/>
            <p:nvPr/>
          </p:nvSpPr>
          <p:spPr bwMode="auto">
            <a:xfrm>
              <a:off x="8573480" y="2944318"/>
              <a:ext cx="136222" cy="133831"/>
            </a:xfrm>
            <a:custGeom>
              <a:avLst/>
              <a:gdLst>
                <a:gd name="T0" fmla="*/ 87 w 115"/>
                <a:gd name="T1" fmla="*/ 0 h 111"/>
                <a:gd name="T2" fmla="*/ 115 w 115"/>
                <a:gd name="T3" fmla="*/ 36 h 111"/>
                <a:gd name="T4" fmla="*/ 103 w 115"/>
                <a:gd name="T5" fmla="*/ 111 h 111"/>
                <a:gd name="T6" fmla="*/ 28 w 115"/>
                <a:gd name="T7" fmla="*/ 101 h 111"/>
                <a:gd name="T8" fmla="*/ 0 w 115"/>
                <a:gd name="T9" fmla="*/ 64 h 111"/>
                <a:gd name="T10" fmla="*/ 77 w 115"/>
                <a:gd name="T11" fmla="*/ 75 h 111"/>
                <a:gd name="T12" fmla="*/ 87 w 115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1">
                  <a:moveTo>
                    <a:pt x="87" y="0"/>
                  </a:moveTo>
                  <a:lnTo>
                    <a:pt x="115" y="36"/>
                  </a:lnTo>
                  <a:lnTo>
                    <a:pt x="103" y="111"/>
                  </a:lnTo>
                  <a:lnTo>
                    <a:pt x="28" y="101"/>
                  </a:lnTo>
                  <a:lnTo>
                    <a:pt x="0" y="64"/>
                  </a:lnTo>
                  <a:lnTo>
                    <a:pt x="77" y="7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9" name="Freeform 96"/>
            <p:cNvSpPr>
              <a:spLocks noEditPoints="1"/>
            </p:cNvSpPr>
            <p:nvPr/>
          </p:nvSpPr>
          <p:spPr bwMode="auto">
            <a:xfrm>
              <a:off x="8410971" y="4550296"/>
              <a:ext cx="272442" cy="262883"/>
            </a:xfrm>
            <a:custGeom>
              <a:avLst/>
              <a:gdLst>
                <a:gd name="T0" fmla="*/ 25 w 228"/>
                <a:gd name="T1" fmla="*/ 175 h 221"/>
                <a:gd name="T2" fmla="*/ 43 w 228"/>
                <a:gd name="T3" fmla="*/ 200 h 221"/>
                <a:gd name="T4" fmla="*/ 18 w 228"/>
                <a:gd name="T5" fmla="*/ 221 h 221"/>
                <a:gd name="T6" fmla="*/ 0 w 228"/>
                <a:gd name="T7" fmla="*/ 196 h 221"/>
                <a:gd name="T8" fmla="*/ 25 w 228"/>
                <a:gd name="T9" fmla="*/ 175 h 221"/>
                <a:gd name="T10" fmla="*/ 74 w 228"/>
                <a:gd name="T11" fmla="*/ 137 h 221"/>
                <a:gd name="T12" fmla="*/ 94 w 228"/>
                <a:gd name="T13" fmla="*/ 161 h 221"/>
                <a:gd name="T14" fmla="*/ 78 w 228"/>
                <a:gd name="T15" fmla="*/ 174 h 221"/>
                <a:gd name="T16" fmla="*/ 68 w 228"/>
                <a:gd name="T17" fmla="*/ 181 h 221"/>
                <a:gd name="T18" fmla="*/ 50 w 228"/>
                <a:gd name="T19" fmla="*/ 156 h 221"/>
                <a:gd name="T20" fmla="*/ 56 w 228"/>
                <a:gd name="T21" fmla="*/ 152 h 221"/>
                <a:gd name="T22" fmla="*/ 74 w 228"/>
                <a:gd name="T23" fmla="*/ 137 h 221"/>
                <a:gd name="T24" fmla="*/ 119 w 228"/>
                <a:gd name="T25" fmla="*/ 94 h 221"/>
                <a:gd name="T26" fmla="*/ 141 w 228"/>
                <a:gd name="T27" fmla="*/ 116 h 221"/>
                <a:gd name="T28" fmla="*/ 132 w 228"/>
                <a:gd name="T29" fmla="*/ 127 h 221"/>
                <a:gd name="T30" fmla="*/ 118 w 228"/>
                <a:gd name="T31" fmla="*/ 139 h 221"/>
                <a:gd name="T32" fmla="*/ 97 w 228"/>
                <a:gd name="T33" fmla="*/ 115 h 221"/>
                <a:gd name="T34" fmla="*/ 110 w 228"/>
                <a:gd name="T35" fmla="*/ 105 h 221"/>
                <a:gd name="T36" fmla="*/ 119 w 228"/>
                <a:gd name="T37" fmla="*/ 94 h 221"/>
                <a:gd name="T38" fmla="*/ 162 w 228"/>
                <a:gd name="T39" fmla="*/ 49 h 221"/>
                <a:gd name="T40" fmla="*/ 187 w 228"/>
                <a:gd name="T41" fmla="*/ 68 h 221"/>
                <a:gd name="T42" fmla="*/ 181 w 228"/>
                <a:gd name="T43" fmla="*/ 75 h 221"/>
                <a:gd name="T44" fmla="*/ 163 w 228"/>
                <a:gd name="T45" fmla="*/ 93 h 221"/>
                <a:gd name="T46" fmla="*/ 141 w 228"/>
                <a:gd name="T47" fmla="*/ 71 h 221"/>
                <a:gd name="T48" fmla="*/ 159 w 228"/>
                <a:gd name="T49" fmla="*/ 53 h 221"/>
                <a:gd name="T50" fmla="*/ 162 w 228"/>
                <a:gd name="T51" fmla="*/ 49 h 221"/>
                <a:gd name="T52" fmla="*/ 203 w 228"/>
                <a:gd name="T53" fmla="*/ 0 h 221"/>
                <a:gd name="T54" fmla="*/ 228 w 228"/>
                <a:gd name="T55" fmla="*/ 19 h 221"/>
                <a:gd name="T56" fmla="*/ 208 w 228"/>
                <a:gd name="T57" fmla="*/ 43 h 221"/>
                <a:gd name="T58" fmla="*/ 183 w 228"/>
                <a:gd name="T59" fmla="*/ 24 h 221"/>
                <a:gd name="T60" fmla="*/ 203 w 228"/>
                <a:gd name="T6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8" h="221">
                  <a:moveTo>
                    <a:pt x="25" y="175"/>
                  </a:moveTo>
                  <a:lnTo>
                    <a:pt x="43" y="200"/>
                  </a:lnTo>
                  <a:lnTo>
                    <a:pt x="18" y="221"/>
                  </a:lnTo>
                  <a:lnTo>
                    <a:pt x="0" y="196"/>
                  </a:lnTo>
                  <a:lnTo>
                    <a:pt x="25" y="175"/>
                  </a:lnTo>
                  <a:close/>
                  <a:moveTo>
                    <a:pt x="74" y="137"/>
                  </a:moveTo>
                  <a:lnTo>
                    <a:pt x="94" y="161"/>
                  </a:lnTo>
                  <a:lnTo>
                    <a:pt x="78" y="174"/>
                  </a:lnTo>
                  <a:lnTo>
                    <a:pt x="68" y="181"/>
                  </a:lnTo>
                  <a:lnTo>
                    <a:pt x="50" y="156"/>
                  </a:lnTo>
                  <a:lnTo>
                    <a:pt x="56" y="152"/>
                  </a:lnTo>
                  <a:lnTo>
                    <a:pt x="74" y="137"/>
                  </a:lnTo>
                  <a:close/>
                  <a:moveTo>
                    <a:pt x="119" y="94"/>
                  </a:moveTo>
                  <a:lnTo>
                    <a:pt x="141" y="116"/>
                  </a:lnTo>
                  <a:lnTo>
                    <a:pt x="132" y="127"/>
                  </a:lnTo>
                  <a:lnTo>
                    <a:pt x="118" y="139"/>
                  </a:lnTo>
                  <a:lnTo>
                    <a:pt x="97" y="115"/>
                  </a:lnTo>
                  <a:lnTo>
                    <a:pt x="110" y="105"/>
                  </a:lnTo>
                  <a:lnTo>
                    <a:pt x="119" y="94"/>
                  </a:lnTo>
                  <a:close/>
                  <a:moveTo>
                    <a:pt x="162" y="49"/>
                  </a:moveTo>
                  <a:lnTo>
                    <a:pt x="187" y="68"/>
                  </a:lnTo>
                  <a:lnTo>
                    <a:pt x="181" y="75"/>
                  </a:lnTo>
                  <a:lnTo>
                    <a:pt x="163" y="93"/>
                  </a:lnTo>
                  <a:lnTo>
                    <a:pt x="141" y="71"/>
                  </a:lnTo>
                  <a:lnTo>
                    <a:pt x="159" y="53"/>
                  </a:lnTo>
                  <a:lnTo>
                    <a:pt x="162" y="49"/>
                  </a:lnTo>
                  <a:close/>
                  <a:moveTo>
                    <a:pt x="203" y="0"/>
                  </a:moveTo>
                  <a:lnTo>
                    <a:pt x="228" y="19"/>
                  </a:lnTo>
                  <a:lnTo>
                    <a:pt x="208" y="43"/>
                  </a:lnTo>
                  <a:lnTo>
                    <a:pt x="183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0" name="Freeform 97"/>
            <p:cNvSpPr/>
            <p:nvPr/>
          </p:nvSpPr>
          <p:spPr bwMode="auto">
            <a:xfrm>
              <a:off x="6850402" y="4557465"/>
              <a:ext cx="1582077" cy="470800"/>
            </a:xfrm>
            <a:custGeom>
              <a:avLst/>
              <a:gdLst>
                <a:gd name="T0" fmla="*/ 53 w 1324"/>
                <a:gd name="T1" fmla="*/ 34 h 395"/>
                <a:gd name="T2" fmla="*/ 117 w 1324"/>
                <a:gd name="T3" fmla="*/ 102 h 395"/>
                <a:gd name="T4" fmla="*/ 187 w 1324"/>
                <a:gd name="T5" fmla="*/ 163 h 395"/>
                <a:gd name="T6" fmla="*/ 223 w 1324"/>
                <a:gd name="T7" fmla="*/ 190 h 395"/>
                <a:gd name="T8" fmla="*/ 374 w 1324"/>
                <a:gd name="T9" fmla="*/ 278 h 395"/>
                <a:gd name="T10" fmla="*/ 458 w 1324"/>
                <a:gd name="T11" fmla="*/ 311 h 395"/>
                <a:gd name="T12" fmla="*/ 543 w 1324"/>
                <a:gd name="T13" fmla="*/ 336 h 395"/>
                <a:gd name="T14" fmla="*/ 580 w 1324"/>
                <a:gd name="T15" fmla="*/ 344 h 395"/>
                <a:gd name="T16" fmla="*/ 668 w 1324"/>
                <a:gd name="T17" fmla="*/ 358 h 395"/>
                <a:gd name="T18" fmla="*/ 757 w 1324"/>
                <a:gd name="T19" fmla="*/ 362 h 395"/>
                <a:gd name="T20" fmla="*/ 846 w 1324"/>
                <a:gd name="T21" fmla="*/ 359 h 395"/>
                <a:gd name="T22" fmla="*/ 935 w 1324"/>
                <a:gd name="T23" fmla="*/ 347 h 395"/>
                <a:gd name="T24" fmla="*/ 1016 w 1324"/>
                <a:gd name="T25" fmla="*/ 328 h 395"/>
                <a:gd name="T26" fmla="*/ 1103 w 1324"/>
                <a:gd name="T27" fmla="*/ 299 h 395"/>
                <a:gd name="T28" fmla="*/ 1187 w 1324"/>
                <a:gd name="T29" fmla="*/ 261 h 395"/>
                <a:gd name="T30" fmla="*/ 1263 w 1324"/>
                <a:gd name="T31" fmla="*/ 216 h 395"/>
                <a:gd name="T32" fmla="*/ 1306 w 1324"/>
                <a:gd name="T33" fmla="*/ 188 h 395"/>
                <a:gd name="T34" fmla="*/ 1287 w 1324"/>
                <a:gd name="T35" fmla="*/ 240 h 395"/>
                <a:gd name="T36" fmla="*/ 1241 w 1324"/>
                <a:gd name="T37" fmla="*/ 268 h 395"/>
                <a:gd name="T38" fmla="*/ 1159 w 1324"/>
                <a:gd name="T39" fmla="*/ 311 h 395"/>
                <a:gd name="T40" fmla="*/ 1073 w 1324"/>
                <a:gd name="T41" fmla="*/ 343 h 395"/>
                <a:gd name="T42" fmla="*/ 986 w 1324"/>
                <a:gd name="T43" fmla="*/ 368 h 395"/>
                <a:gd name="T44" fmla="*/ 935 w 1324"/>
                <a:gd name="T45" fmla="*/ 380 h 395"/>
                <a:gd name="T46" fmla="*/ 801 w 1324"/>
                <a:gd name="T47" fmla="*/ 395 h 395"/>
                <a:gd name="T48" fmla="*/ 712 w 1324"/>
                <a:gd name="T49" fmla="*/ 393 h 395"/>
                <a:gd name="T50" fmla="*/ 624 w 1324"/>
                <a:gd name="T51" fmla="*/ 384 h 395"/>
                <a:gd name="T52" fmla="*/ 572 w 1324"/>
                <a:gd name="T53" fmla="*/ 375 h 395"/>
                <a:gd name="T54" fmla="*/ 486 w 1324"/>
                <a:gd name="T55" fmla="*/ 353 h 395"/>
                <a:gd name="T56" fmla="*/ 402 w 1324"/>
                <a:gd name="T57" fmla="*/ 325 h 395"/>
                <a:gd name="T58" fmla="*/ 281 w 1324"/>
                <a:gd name="T59" fmla="*/ 266 h 395"/>
                <a:gd name="T60" fmla="*/ 200 w 1324"/>
                <a:gd name="T61" fmla="*/ 214 h 395"/>
                <a:gd name="T62" fmla="*/ 128 w 1324"/>
                <a:gd name="T63" fmla="*/ 158 h 395"/>
                <a:gd name="T64" fmla="*/ 61 w 1324"/>
                <a:gd name="T65" fmla="*/ 93 h 395"/>
                <a:gd name="T66" fmla="*/ 0 w 1324"/>
                <a:gd name="T67" fmla="*/ 1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24" h="395">
                  <a:moveTo>
                    <a:pt x="25" y="0"/>
                  </a:moveTo>
                  <a:lnTo>
                    <a:pt x="53" y="34"/>
                  </a:lnTo>
                  <a:lnTo>
                    <a:pt x="85" y="69"/>
                  </a:lnTo>
                  <a:lnTo>
                    <a:pt x="117" y="102"/>
                  </a:lnTo>
                  <a:lnTo>
                    <a:pt x="151" y="134"/>
                  </a:lnTo>
                  <a:lnTo>
                    <a:pt x="187" y="163"/>
                  </a:lnTo>
                  <a:lnTo>
                    <a:pt x="223" y="190"/>
                  </a:lnTo>
                  <a:lnTo>
                    <a:pt x="223" y="190"/>
                  </a:lnTo>
                  <a:lnTo>
                    <a:pt x="294" y="237"/>
                  </a:lnTo>
                  <a:lnTo>
                    <a:pt x="374" y="278"/>
                  </a:lnTo>
                  <a:lnTo>
                    <a:pt x="415" y="296"/>
                  </a:lnTo>
                  <a:lnTo>
                    <a:pt x="458" y="311"/>
                  </a:lnTo>
                  <a:lnTo>
                    <a:pt x="499" y="324"/>
                  </a:lnTo>
                  <a:lnTo>
                    <a:pt x="543" y="336"/>
                  </a:lnTo>
                  <a:lnTo>
                    <a:pt x="580" y="344"/>
                  </a:lnTo>
                  <a:lnTo>
                    <a:pt x="580" y="344"/>
                  </a:lnTo>
                  <a:lnTo>
                    <a:pt x="624" y="352"/>
                  </a:lnTo>
                  <a:lnTo>
                    <a:pt x="668" y="358"/>
                  </a:lnTo>
                  <a:lnTo>
                    <a:pt x="712" y="361"/>
                  </a:lnTo>
                  <a:lnTo>
                    <a:pt x="757" y="362"/>
                  </a:lnTo>
                  <a:lnTo>
                    <a:pt x="801" y="362"/>
                  </a:lnTo>
                  <a:lnTo>
                    <a:pt x="846" y="359"/>
                  </a:lnTo>
                  <a:lnTo>
                    <a:pt x="935" y="347"/>
                  </a:lnTo>
                  <a:lnTo>
                    <a:pt x="935" y="347"/>
                  </a:lnTo>
                  <a:lnTo>
                    <a:pt x="973" y="339"/>
                  </a:lnTo>
                  <a:lnTo>
                    <a:pt x="1016" y="328"/>
                  </a:lnTo>
                  <a:lnTo>
                    <a:pt x="1060" y="314"/>
                  </a:lnTo>
                  <a:lnTo>
                    <a:pt x="1103" y="299"/>
                  </a:lnTo>
                  <a:lnTo>
                    <a:pt x="1145" y="281"/>
                  </a:lnTo>
                  <a:lnTo>
                    <a:pt x="1187" y="261"/>
                  </a:lnTo>
                  <a:lnTo>
                    <a:pt x="1228" y="239"/>
                  </a:lnTo>
                  <a:lnTo>
                    <a:pt x="1263" y="216"/>
                  </a:lnTo>
                  <a:lnTo>
                    <a:pt x="1263" y="216"/>
                  </a:lnTo>
                  <a:lnTo>
                    <a:pt x="1306" y="188"/>
                  </a:lnTo>
                  <a:lnTo>
                    <a:pt x="1324" y="215"/>
                  </a:lnTo>
                  <a:lnTo>
                    <a:pt x="1287" y="240"/>
                  </a:lnTo>
                  <a:lnTo>
                    <a:pt x="1282" y="243"/>
                  </a:lnTo>
                  <a:lnTo>
                    <a:pt x="1241" y="268"/>
                  </a:lnTo>
                  <a:lnTo>
                    <a:pt x="1200" y="290"/>
                  </a:lnTo>
                  <a:lnTo>
                    <a:pt x="1159" y="311"/>
                  </a:lnTo>
                  <a:lnTo>
                    <a:pt x="1116" y="328"/>
                  </a:lnTo>
                  <a:lnTo>
                    <a:pt x="1073" y="343"/>
                  </a:lnTo>
                  <a:lnTo>
                    <a:pt x="1029" y="358"/>
                  </a:lnTo>
                  <a:lnTo>
                    <a:pt x="986" y="368"/>
                  </a:lnTo>
                  <a:lnTo>
                    <a:pt x="942" y="378"/>
                  </a:lnTo>
                  <a:lnTo>
                    <a:pt x="935" y="380"/>
                  </a:lnTo>
                  <a:lnTo>
                    <a:pt x="846" y="392"/>
                  </a:lnTo>
                  <a:lnTo>
                    <a:pt x="801" y="395"/>
                  </a:lnTo>
                  <a:lnTo>
                    <a:pt x="757" y="395"/>
                  </a:lnTo>
                  <a:lnTo>
                    <a:pt x="712" y="393"/>
                  </a:lnTo>
                  <a:lnTo>
                    <a:pt x="668" y="390"/>
                  </a:lnTo>
                  <a:lnTo>
                    <a:pt x="624" y="384"/>
                  </a:lnTo>
                  <a:lnTo>
                    <a:pt x="580" y="377"/>
                  </a:lnTo>
                  <a:lnTo>
                    <a:pt x="572" y="375"/>
                  </a:lnTo>
                  <a:lnTo>
                    <a:pt x="530" y="365"/>
                  </a:lnTo>
                  <a:lnTo>
                    <a:pt x="486" y="353"/>
                  </a:lnTo>
                  <a:lnTo>
                    <a:pt x="444" y="340"/>
                  </a:lnTo>
                  <a:lnTo>
                    <a:pt x="402" y="325"/>
                  </a:lnTo>
                  <a:lnTo>
                    <a:pt x="360" y="308"/>
                  </a:lnTo>
                  <a:lnTo>
                    <a:pt x="281" y="266"/>
                  </a:lnTo>
                  <a:lnTo>
                    <a:pt x="204" y="216"/>
                  </a:lnTo>
                  <a:lnTo>
                    <a:pt x="200" y="214"/>
                  </a:lnTo>
                  <a:lnTo>
                    <a:pt x="163" y="187"/>
                  </a:lnTo>
                  <a:lnTo>
                    <a:pt x="128" y="158"/>
                  </a:lnTo>
                  <a:lnTo>
                    <a:pt x="94" y="125"/>
                  </a:lnTo>
                  <a:lnTo>
                    <a:pt x="61" y="93"/>
                  </a:lnTo>
                  <a:lnTo>
                    <a:pt x="29" y="58"/>
                  </a:lnTo>
                  <a:lnTo>
                    <a:pt x="0" y="1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1" name="Freeform 98"/>
            <p:cNvSpPr/>
            <p:nvPr/>
          </p:nvSpPr>
          <p:spPr bwMode="auto">
            <a:xfrm>
              <a:off x="6824115" y="4533567"/>
              <a:ext cx="138611" cy="133831"/>
            </a:xfrm>
            <a:custGeom>
              <a:avLst/>
              <a:gdLst>
                <a:gd name="T0" fmla="*/ 10 w 115"/>
                <a:gd name="T1" fmla="*/ 0 h 112"/>
                <a:gd name="T2" fmla="*/ 87 w 115"/>
                <a:gd name="T3" fmla="*/ 10 h 112"/>
                <a:gd name="T4" fmla="*/ 115 w 115"/>
                <a:gd name="T5" fmla="*/ 47 h 112"/>
                <a:gd name="T6" fmla="*/ 38 w 115"/>
                <a:gd name="T7" fmla="*/ 35 h 112"/>
                <a:gd name="T8" fmla="*/ 28 w 115"/>
                <a:gd name="T9" fmla="*/ 112 h 112"/>
                <a:gd name="T10" fmla="*/ 0 w 115"/>
                <a:gd name="T11" fmla="*/ 75 h 112"/>
                <a:gd name="T12" fmla="*/ 10 w 115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2">
                  <a:moveTo>
                    <a:pt x="10" y="0"/>
                  </a:moveTo>
                  <a:lnTo>
                    <a:pt x="87" y="10"/>
                  </a:lnTo>
                  <a:lnTo>
                    <a:pt x="115" y="47"/>
                  </a:lnTo>
                  <a:lnTo>
                    <a:pt x="38" y="35"/>
                  </a:lnTo>
                  <a:lnTo>
                    <a:pt x="28" y="112"/>
                  </a:lnTo>
                  <a:lnTo>
                    <a:pt x="0" y="7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2" name="TextBox 6"/>
            <p:cNvSpPr txBox="1"/>
            <p:nvPr/>
          </p:nvSpPr>
          <p:spPr>
            <a:xfrm>
              <a:off x="43550" y="5328445"/>
              <a:ext cx="324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68217A"/>
                  </a:solidFill>
                  <a:effectLst/>
                  <a:uLnTx/>
                  <a:uFillTx/>
                  <a:latin typeface="Segoe UI Semilight"/>
                </a:rPr>
                <a:t>PR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68217A"/>
                  </a:solidFill>
                  <a:effectLst/>
                  <a:uLnTx/>
                  <a:uFillTx/>
                  <a:latin typeface="Segoe UI Semilight"/>
                </a:rPr>
                <a:t> + test</a:t>
              </a:r>
            </a:p>
          </p:txBody>
        </p:sp>
        <p:sp>
          <p:nvSpPr>
            <p:cNvPr id="43" name="TextBox 47"/>
            <p:cNvSpPr txBox="1"/>
            <p:nvPr/>
          </p:nvSpPr>
          <p:spPr>
            <a:xfrm>
              <a:off x="43550" y="1899446"/>
              <a:ext cx="324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68217A"/>
                  </a:solidFill>
                  <a:effectLst/>
                  <a:uLnTx/>
                  <a:uFillTx/>
                  <a:latin typeface="Segoe UI Semilight"/>
                </a:rPr>
                <a:t>Issue +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68217A"/>
                  </a:solidFill>
                  <a:effectLst/>
                  <a:uLnTx/>
                  <a:uFillTx/>
                  <a:latin typeface="Segoe UI Semilight"/>
                </a:rPr>
                <a:t>response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4" name="TextBox 48"/>
            <p:cNvSpPr txBox="1"/>
            <p:nvPr/>
          </p:nvSpPr>
          <p:spPr>
            <a:xfrm>
              <a:off x="9015006" y="5328445"/>
              <a:ext cx="324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68217A"/>
                  </a:solidFill>
                  <a:effectLst/>
                  <a:uLnTx/>
                  <a:uFillTx/>
                  <a:latin typeface="Segoe UI Semilight"/>
                </a:rPr>
                <a:t>Monitor + learn</a:t>
              </a:r>
            </a:p>
          </p:txBody>
        </p:sp>
        <p:sp>
          <p:nvSpPr>
            <p:cNvPr id="45" name="TextBox 49"/>
            <p:cNvSpPr txBox="1"/>
            <p:nvPr/>
          </p:nvSpPr>
          <p:spPr>
            <a:xfrm>
              <a:off x="9015006" y="1899446"/>
              <a:ext cx="324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68217A"/>
                  </a:solidFill>
                  <a:effectLst/>
                  <a:uLnTx/>
                  <a:uFillTx/>
                  <a:latin typeface="Segoe UI Semilight"/>
                </a:rPr>
                <a:t>Marketing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43550" y="3602805"/>
              <a:ext cx="31932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800" cap="none" spc="10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cs typeface="Segoe UI Semibold" panose="020B0702040204020203" pitchFamily="34" charset="0"/>
                </a:rPr>
                <a:t>Community</a:t>
              </a:r>
              <a:endParaRPr kumimoji="0" lang="en-US" sz="2800" b="0" i="0" u="none" strike="noStrike" kern="8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cs typeface="Segoe UI Semibold" panose="020B0702040204020203" pitchFamily="34" charset="0"/>
              </a:endParaRPr>
            </a:p>
          </p:txBody>
        </p:sp>
        <p:sp>
          <p:nvSpPr>
            <p:cNvPr id="47" name="TextBox 44"/>
            <p:cNvSpPr txBox="1"/>
            <p:nvPr/>
          </p:nvSpPr>
          <p:spPr>
            <a:xfrm>
              <a:off x="9278481" y="3602805"/>
              <a:ext cx="319197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800" cap="none" spc="10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cs typeface="Segoe UI Semibold" panose="020B0702040204020203" pitchFamily="34" charset="0"/>
                </a:rPr>
                <a:t>Operations</a:t>
              </a:r>
              <a:endParaRPr kumimoji="0" lang="en-US" sz="2800" b="0" i="0" u="none" strike="noStrike" kern="8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cs typeface="Segoe UI Semibold" panose="020B0702040204020203" pitchFamily="34" charset="0"/>
              </a:endParaRPr>
            </a:p>
          </p:txBody>
        </p:sp>
      </p:grpSp>
      <p:sp>
        <p:nvSpPr>
          <p:cNvPr id="49" name="Oval 46"/>
          <p:cNvSpPr/>
          <p:nvPr/>
        </p:nvSpPr>
        <p:spPr>
          <a:xfrm>
            <a:off x="5513824" y="1918856"/>
            <a:ext cx="1440000" cy="1440000"/>
          </a:xfrm>
          <a:prstGeom prst="ellipse">
            <a:avLst/>
          </a:prstGeom>
          <a:solidFill>
            <a:srgbClr val="68217A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1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</p:txBody>
      </p:sp>
      <p:sp>
        <p:nvSpPr>
          <p:cNvPr id="50" name="TextBox 47"/>
          <p:cNvSpPr txBox="1"/>
          <p:nvPr/>
        </p:nvSpPr>
        <p:spPr>
          <a:xfrm>
            <a:off x="4523009" y="1370576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Segoe UI Semilight"/>
              </a:rPr>
              <a:t>Community Robot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51" name="TextBox 47"/>
          <p:cNvSpPr txBox="1"/>
          <p:nvPr/>
        </p:nvSpPr>
        <p:spPr>
          <a:xfrm>
            <a:off x="4613824" y="5355068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Segoe UI Semilight"/>
              </a:rPr>
              <a:t>Metrics Dashboard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Segoe UI Semi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/>
          <p:cNvSpPr txBox="1"/>
          <p:nvPr/>
        </p:nvSpPr>
        <p:spPr>
          <a:xfrm>
            <a:off x="320321" y="220942"/>
            <a:ext cx="852202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AICoOps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实践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—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MindSpore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“用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AI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运营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AI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社区”</a:t>
            </a:r>
            <a:endParaRPr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19" y="3714832"/>
            <a:ext cx="5816338" cy="28411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490" y="2785255"/>
            <a:ext cx="6248510" cy="92957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69" y="1084082"/>
            <a:ext cx="5577907" cy="47163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5999" y="803687"/>
            <a:ext cx="5687505" cy="1981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12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  <a:defRPr/>
            </a:pPr>
            <a:r>
              <a:rPr kumimoji="1" lang="en-US" altLang="zh-CN" sz="24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MindSpore</a:t>
            </a:r>
            <a:r>
              <a:rPr kumimoji="1"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社区实践</a:t>
            </a:r>
            <a:endParaRPr kumimoji="1" lang="en-US" altLang="zh-CN" sz="24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95655" lvl="1" indent="-342900" algn="just">
              <a:lnSpc>
                <a:spcPct val="150000"/>
              </a:lnSpc>
              <a:spcBef>
                <a:spcPts val="34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000" spc="-56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社区</a:t>
            </a:r>
            <a:r>
              <a:rPr lang="en-US" altLang="zh-CN" sz="2000" spc="-56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issue</a:t>
            </a:r>
            <a:r>
              <a:rPr lang="zh-CN" altLang="en-US" sz="2000" spc="-56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自动分类、推荐问题参与者</a:t>
            </a:r>
            <a:endParaRPr lang="en-US" altLang="zh-CN" sz="2000" spc="-56" dirty="0">
              <a:solidFill>
                <a:srgbClr val="0000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795655" lvl="1" indent="-342900" algn="just">
              <a:lnSpc>
                <a:spcPct val="150000"/>
              </a:lnSpc>
              <a:spcBef>
                <a:spcPts val="34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000" spc="-56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构建开发者画像，识别活跃</a:t>
            </a:r>
            <a:r>
              <a:rPr lang="en-US" altLang="zh-CN" sz="2000" spc="-56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/</a:t>
            </a:r>
            <a:r>
              <a:rPr lang="zh-CN" altLang="en-US" sz="2000" spc="-56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不活跃开发者</a:t>
            </a:r>
            <a:endParaRPr lang="en-US" altLang="zh-CN" sz="2000" spc="-56" dirty="0">
              <a:solidFill>
                <a:srgbClr val="0000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795655" lvl="1" indent="-342900" algn="just">
              <a:lnSpc>
                <a:spcPct val="150000"/>
              </a:lnSpc>
              <a:spcBef>
                <a:spcPts val="34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000" spc="-56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社区舆情与开发者情感分析</a:t>
            </a:r>
            <a:endParaRPr lang="en-US" altLang="zh-CN" sz="2400" spc="-56" dirty="0">
              <a:solidFill>
                <a:srgbClr val="0000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/>
          <p:cNvSpPr txBox="1"/>
          <p:nvPr/>
        </p:nvSpPr>
        <p:spPr>
          <a:xfrm>
            <a:off x="297792" y="164792"/>
            <a:ext cx="125633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lvl="0">
              <a:spcBef>
                <a:spcPts val="100"/>
              </a:spcBef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社区智能机器人 </a:t>
            </a:r>
            <a:r>
              <a:rPr lang="en-US" altLang="zh-CN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— issue</a:t>
            </a:r>
            <a:r>
              <a: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自动推荐问题参与者，提升问题闭环效率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6434" y="2310033"/>
            <a:ext cx="352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DX-Robot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：社区智能机器人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5" y="3753955"/>
            <a:ext cx="535434" cy="53543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22" y="3299262"/>
            <a:ext cx="4148030" cy="136775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94" y="3485123"/>
            <a:ext cx="431924" cy="536549"/>
          </a:xfrm>
          <a:prstGeom prst="rect">
            <a:avLst/>
          </a:prstGeom>
        </p:spPr>
      </p:pic>
      <p:sp>
        <p:nvSpPr>
          <p:cNvPr id="29" name="加号 28"/>
          <p:cNvSpPr/>
          <p:nvPr/>
        </p:nvSpPr>
        <p:spPr>
          <a:xfrm>
            <a:off x="695441" y="3886783"/>
            <a:ext cx="287949" cy="268747"/>
          </a:xfrm>
          <a:prstGeom prst="mathPlus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820" y="3442034"/>
            <a:ext cx="1319776" cy="1438172"/>
          </a:xfrm>
          <a:prstGeom prst="rect">
            <a:avLst/>
          </a:prstGeom>
        </p:spPr>
      </p:pic>
      <p:sp>
        <p:nvSpPr>
          <p:cNvPr id="31" name="云形标注 12"/>
          <p:cNvSpPr/>
          <p:nvPr/>
        </p:nvSpPr>
        <p:spPr>
          <a:xfrm>
            <a:off x="750657" y="3038443"/>
            <a:ext cx="550352" cy="561856"/>
          </a:xfrm>
          <a:prstGeom prst="cloudCallout">
            <a:avLst/>
          </a:prstGeom>
          <a:solidFill>
            <a:srgbClr val="BBE0E3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5499" y="2987026"/>
            <a:ext cx="733017" cy="52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34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问题标记</a:t>
            </a:r>
          </a:p>
        </p:txBody>
      </p:sp>
      <p:sp>
        <p:nvSpPr>
          <p:cNvPr id="33" name="云形标注 16"/>
          <p:cNvSpPr/>
          <p:nvPr/>
        </p:nvSpPr>
        <p:spPr>
          <a:xfrm>
            <a:off x="459445" y="4338376"/>
            <a:ext cx="823220" cy="561856"/>
          </a:xfrm>
          <a:prstGeom prst="cloudCallout">
            <a:avLst>
              <a:gd name="adj1" fmla="val 26199"/>
              <a:gd name="adj2" fmla="val -74083"/>
            </a:avLst>
          </a:prstGeom>
          <a:solidFill>
            <a:srgbClr val="BBE0E3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8599" y="4275601"/>
            <a:ext cx="723066" cy="528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34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兴趣反馈</a:t>
            </a:r>
          </a:p>
        </p:txBody>
      </p:sp>
      <p:sp>
        <p:nvSpPr>
          <p:cNvPr id="35" name="矩形 34"/>
          <p:cNvSpPr/>
          <p:nvPr/>
        </p:nvSpPr>
        <p:spPr>
          <a:xfrm>
            <a:off x="6782680" y="4417931"/>
            <a:ext cx="1703819" cy="276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CNN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文本特征建模</a:t>
            </a:r>
          </a:p>
        </p:txBody>
      </p:sp>
      <p:sp>
        <p:nvSpPr>
          <p:cNvPr id="36" name="右箭头 1"/>
          <p:cNvSpPr/>
          <p:nvPr/>
        </p:nvSpPr>
        <p:spPr>
          <a:xfrm>
            <a:off x="10418577" y="3578861"/>
            <a:ext cx="245408" cy="733217"/>
          </a:xfrm>
          <a:prstGeom prst="rightArrow">
            <a:avLst/>
          </a:prstGeom>
          <a:solidFill>
            <a:srgbClr val="0070C0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100" y="3247507"/>
            <a:ext cx="535434" cy="53543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100" y="3768392"/>
            <a:ext cx="535434" cy="53543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96" y="4322229"/>
            <a:ext cx="535434" cy="535434"/>
          </a:xfrm>
          <a:prstGeom prst="rect">
            <a:avLst/>
          </a:prstGeom>
        </p:spPr>
      </p:pic>
      <p:sp>
        <p:nvSpPr>
          <p:cNvPr id="40" name="右箭头 37"/>
          <p:cNvSpPr/>
          <p:nvPr/>
        </p:nvSpPr>
        <p:spPr>
          <a:xfrm rot="19478640">
            <a:off x="10418577" y="3220011"/>
            <a:ext cx="245408" cy="733217"/>
          </a:xfrm>
          <a:prstGeom prst="rightArrow">
            <a:avLst/>
          </a:prstGeom>
          <a:solidFill>
            <a:srgbClr val="0070C0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右箭头 38"/>
          <p:cNvSpPr/>
          <p:nvPr/>
        </p:nvSpPr>
        <p:spPr>
          <a:xfrm rot="1198638">
            <a:off x="10451657" y="3977453"/>
            <a:ext cx="245408" cy="733217"/>
          </a:xfrm>
          <a:prstGeom prst="rightArrow">
            <a:avLst/>
          </a:prstGeom>
          <a:solidFill>
            <a:srgbClr val="0070C0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156" y="3115014"/>
            <a:ext cx="2914090" cy="46911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925" y="3523065"/>
            <a:ext cx="2722967" cy="104337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2442369" y="4288751"/>
            <a:ext cx="774369" cy="528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34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提交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issue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495465" y="2984455"/>
            <a:ext cx="1410597" cy="253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Issue/PR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参与者推荐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144927" y="3188184"/>
            <a:ext cx="733017" cy="25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标签推荐</a:t>
            </a:r>
          </a:p>
        </p:txBody>
      </p:sp>
      <p:sp>
        <p:nvSpPr>
          <p:cNvPr id="47" name="object 7"/>
          <p:cNvSpPr txBox="1"/>
          <p:nvPr/>
        </p:nvSpPr>
        <p:spPr>
          <a:xfrm>
            <a:off x="459445" y="1222498"/>
            <a:ext cx="1083158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>
              <a:spcBef>
                <a:spcPts val="1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结合社区先验知识和标签强化学习，通过语义识别简单问题标记</a:t>
            </a: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Good First Issue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降低社区参与门槛，提升社区问题闭环效率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74" r="45808"/>
          <a:stretch>
            <a:fillRect/>
          </a:stretch>
        </p:blipFill>
        <p:spPr>
          <a:xfrm>
            <a:off x="5841891" y="1637524"/>
            <a:ext cx="4998224" cy="2510738"/>
          </a:xfrm>
          <a:prstGeom prst="rect">
            <a:avLst/>
          </a:prstGeom>
        </p:spPr>
      </p:pic>
      <p:sp>
        <p:nvSpPr>
          <p:cNvPr id="3" name="Text Placeholder 33"/>
          <p:cNvSpPr txBox="1"/>
          <p:nvPr/>
        </p:nvSpPr>
        <p:spPr>
          <a:xfrm>
            <a:off x="6078859" y="1076558"/>
            <a:ext cx="560775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121920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2.DX-Robot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对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issue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进行分类、打标签并推荐责任人</a:t>
            </a:r>
            <a:endParaRPr kumimoji="0" lang="en-AU" sz="18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320321" y="220942"/>
            <a:ext cx="125633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lvl="0">
              <a:spcBef>
                <a:spcPts val="100"/>
              </a:spcBef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社区智能机器人 </a:t>
            </a:r>
            <a:r>
              <a:rPr lang="en-US" altLang="zh-CN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— issue</a:t>
            </a:r>
            <a:r>
              <a: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自动分类推荐责任人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6510364" y="4242252"/>
            <a:ext cx="51762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defTabSz="12192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kern="0" cap="none" spc="0" normalizeH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ym typeface="+mn-lt"/>
              </a:rPr>
              <a:t>3.</a:t>
            </a:r>
            <a:r>
              <a:rPr lang="zh-CN" altLang="en-US" dirty="0">
                <a:sym typeface="+mn-lt"/>
              </a:rPr>
              <a:t>对新手开发者长时间遗留问题进行提醒</a:t>
            </a:r>
            <a:endParaRPr lang="en-AU" dirty="0"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75" y="4795150"/>
            <a:ext cx="6398617" cy="15147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1" y="1522376"/>
            <a:ext cx="4697156" cy="51146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 Placeholder 33"/>
          <p:cNvSpPr txBox="1"/>
          <p:nvPr/>
        </p:nvSpPr>
        <p:spPr>
          <a:xfrm>
            <a:off x="169787" y="1061844"/>
            <a:ext cx="499822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121920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1.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优化社区开发流程，用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AI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替代人工问题分类</a:t>
            </a:r>
            <a:endParaRPr kumimoji="0" lang="en-AU" sz="18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/>
          <p:cNvSpPr txBox="1"/>
          <p:nvPr/>
        </p:nvSpPr>
        <p:spPr>
          <a:xfrm>
            <a:off x="320321" y="220942"/>
            <a:ext cx="125633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12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社区智能机器人 </a:t>
            </a:r>
            <a:r>
              <a:rPr lang="en-US" altLang="zh-CN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V2.0 </a:t>
            </a:r>
            <a:r>
              <a:rPr lang="zh-CN" altLang="en-US" sz="2800" b="1">
                <a:solidFill>
                  <a:srgbClr val="000000">
                    <a:lumMod val="65000"/>
                    <a:lumOff val="3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规划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34" y="1323975"/>
            <a:ext cx="8715375" cy="4210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BB001D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defRPr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Microsoft Office PowerPoint</Application>
  <PresentationFormat>宽屏</PresentationFormat>
  <Paragraphs>131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等线</vt:lpstr>
      <vt:lpstr>等线 Light</vt:lpstr>
      <vt:lpstr>思源宋体</vt:lpstr>
      <vt:lpstr>Microsoft YaHei</vt:lpstr>
      <vt:lpstr>Microsoft YaHei</vt:lpstr>
      <vt:lpstr>Arial</vt:lpstr>
      <vt:lpstr>Calibri</vt:lpstr>
      <vt:lpstr>Calibri Light</vt:lpstr>
      <vt:lpstr>Segoe UI Light</vt:lpstr>
      <vt:lpstr>Segoe UI Semilight</vt:lpstr>
      <vt:lpstr>Wingdings</vt:lpstr>
      <vt:lpstr>Office 主题​​</vt:lpstr>
      <vt:lpstr>Office 主题</vt:lpstr>
      <vt:lpstr>31_Chart page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周 恩申</cp:lastModifiedBy>
  <cp:revision>199</cp:revision>
  <dcterms:created xsi:type="dcterms:W3CDTF">2021-11-08T01:14:47Z</dcterms:created>
  <dcterms:modified xsi:type="dcterms:W3CDTF">2022-01-23T03:16:10Z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